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media/image2.jpeg" ContentType="image/jpeg"/>
  <Override PartName="/ppt/media/image3.jpeg" ContentType="image/jpeg"/>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13004800" cy="9753600"/>
  <p:notesSz cx="6858000" cy="9144000"/>
  <p:defaultTextStyle>
    <a:lvl1pPr algn="ctr" defTabSz="584200">
      <a:defRPr sz="3800">
        <a:solidFill>
          <a:srgbClr val="EEEEEE"/>
        </a:solidFill>
        <a:latin typeface="Helvetica Neue Bold Condensed"/>
        <a:ea typeface="Helvetica Neue Bold Condensed"/>
        <a:cs typeface="Helvetica Neue Bold Condensed"/>
        <a:sym typeface="Helvetica Neue Bold Condensed"/>
      </a:defRPr>
    </a:lvl1pPr>
    <a:lvl2pPr indent="228600" algn="ctr" defTabSz="584200">
      <a:defRPr sz="3800">
        <a:solidFill>
          <a:srgbClr val="EEEEEE"/>
        </a:solidFill>
        <a:latin typeface="Helvetica Neue Bold Condensed"/>
        <a:ea typeface="Helvetica Neue Bold Condensed"/>
        <a:cs typeface="Helvetica Neue Bold Condensed"/>
        <a:sym typeface="Helvetica Neue Bold Condensed"/>
      </a:defRPr>
    </a:lvl2pPr>
    <a:lvl3pPr indent="457200" algn="ctr" defTabSz="584200">
      <a:defRPr sz="3800">
        <a:solidFill>
          <a:srgbClr val="EEEEEE"/>
        </a:solidFill>
        <a:latin typeface="Helvetica Neue Bold Condensed"/>
        <a:ea typeface="Helvetica Neue Bold Condensed"/>
        <a:cs typeface="Helvetica Neue Bold Condensed"/>
        <a:sym typeface="Helvetica Neue Bold Condensed"/>
      </a:defRPr>
    </a:lvl3pPr>
    <a:lvl4pPr indent="685800" algn="ctr" defTabSz="584200">
      <a:defRPr sz="3800">
        <a:solidFill>
          <a:srgbClr val="EEEEEE"/>
        </a:solidFill>
        <a:latin typeface="Helvetica Neue Bold Condensed"/>
        <a:ea typeface="Helvetica Neue Bold Condensed"/>
        <a:cs typeface="Helvetica Neue Bold Condensed"/>
        <a:sym typeface="Helvetica Neue Bold Condensed"/>
      </a:defRPr>
    </a:lvl4pPr>
    <a:lvl5pPr indent="914400" algn="ctr" defTabSz="584200">
      <a:defRPr sz="3800">
        <a:solidFill>
          <a:srgbClr val="EEEEEE"/>
        </a:solidFill>
        <a:latin typeface="Helvetica Neue Bold Condensed"/>
        <a:ea typeface="Helvetica Neue Bold Condensed"/>
        <a:cs typeface="Helvetica Neue Bold Condensed"/>
        <a:sym typeface="Helvetica Neue Bold Condensed"/>
      </a:defRPr>
    </a:lvl5pPr>
    <a:lvl6pPr indent="1143000" algn="ctr" defTabSz="584200">
      <a:defRPr sz="3800">
        <a:solidFill>
          <a:srgbClr val="EEEEEE"/>
        </a:solidFill>
        <a:latin typeface="Helvetica Neue Bold Condensed"/>
        <a:ea typeface="Helvetica Neue Bold Condensed"/>
        <a:cs typeface="Helvetica Neue Bold Condensed"/>
        <a:sym typeface="Helvetica Neue Bold Condensed"/>
      </a:defRPr>
    </a:lvl6pPr>
    <a:lvl7pPr indent="1371600" algn="ctr" defTabSz="584200">
      <a:defRPr sz="3800">
        <a:solidFill>
          <a:srgbClr val="EEEEEE"/>
        </a:solidFill>
        <a:latin typeface="Helvetica Neue Bold Condensed"/>
        <a:ea typeface="Helvetica Neue Bold Condensed"/>
        <a:cs typeface="Helvetica Neue Bold Condensed"/>
        <a:sym typeface="Helvetica Neue Bold Condensed"/>
      </a:defRPr>
    </a:lvl7pPr>
    <a:lvl8pPr indent="1600200" algn="ctr" defTabSz="584200">
      <a:defRPr sz="3800">
        <a:solidFill>
          <a:srgbClr val="EEEEEE"/>
        </a:solidFill>
        <a:latin typeface="Helvetica Neue Bold Condensed"/>
        <a:ea typeface="Helvetica Neue Bold Condensed"/>
        <a:cs typeface="Helvetica Neue Bold Condensed"/>
        <a:sym typeface="Helvetica Neue Bold Condensed"/>
      </a:defRPr>
    </a:lvl8pPr>
    <a:lvl9pPr indent="1828800" algn="ctr" defTabSz="584200">
      <a:defRPr sz="3800">
        <a:solidFill>
          <a:srgbClr val="EEEEEE"/>
        </a:solidFill>
        <a:latin typeface="Helvetica Neue Bold Condensed"/>
        <a:ea typeface="Helvetica Neue Bold Condensed"/>
        <a:cs typeface="Helvetica Neue Bold Condensed"/>
        <a:sym typeface="Helvetica Neue Bold Condensed"/>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4D7"/>
          </a:solidFill>
        </a:fill>
      </a:tcStyle>
    </a:wholeTbl>
    <a:band2H>
      <a:tcTxStyle b="def" i="def"/>
      <a:tcStyle>
        <a:tcBdr/>
        <a:fill>
          <a:solidFill>
            <a:srgbClr val="DDDBCF"/>
          </a:solidFill>
        </a:fill>
      </a:tcStyle>
    </a:band2H>
    <a:firstCo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25400" cap="flat">
              <a:solidFill>
                <a:srgbClr val="AC9C88"/>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D6D4C8"/>
          </a:solidFill>
        </a:fill>
      </a:tcStyle>
    </a:firstCol>
    <a:lastRow>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25400" cap="flat">
              <a:solidFill>
                <a:srgbClr val="878889"/>
              </a:solidFill>
              <a:prstDash val="solid"/>
              <a:miter lim="400000"/>
            </a:ln>
          </a:top>
          <a:bottom>
            <a:ln w="12700" cap="flat">
              <a:noFill/>
              <a:miter lim="400000"/>
            </a:ln>
          </a:bottom>
          <a:insideH>
            <a:ln w="12700" cap="flat">
              <a:solidFill>
                <a:srgbClr val="878889"/>
              </a:solidFill>
              <a:prstDash val="solid"/>
              <a:miter lim="400000"/>
            </a:ln>
          </a:insideH>
          <a:insideV>
            <a:ln w="12700" cap="flat">
              <a:noFill/>
              <a:miter lim="400000"/>
            </a:ln>
          </a:insideV>
        </a:tcBdr>
        <a:fill>
          <a:solidFill>
            <a:srgbClr val="BDBDBD"/>
          </a:solidFill>
        </a:fill>
      </a:tcStyle>
    </a:lastRow>
    <a:fir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25400" cap="flat">
              <a:solidFill>
                <a:srgbClr val="8F2817"/>
              </a:solidFill>
              <a:prstDash val="solid"/>
              <a:miter lim="400000"/>
            </a:ln>
          </a:bottom>
          <a:insideH>
            <a:ln w="12700" cap="flat">
              <a:solidFill>
                <a:srgbClr val="8F2817"/>
              </a:solidFill>
              <a:prstDash val="solid"/>
              <a:miter lim="400000"/>
            </a:ln>
          </a:insideH>
          <a:insideV>
            <a:ln w="12700" cap="flat">
              <a:noFill/>
              <a:miter lim="400000"/>
            </a:ln>
          </a:insideV>
        </a:tcBdr>
        <a:fill>
          <a:solidFill>
            <a:srgbClr val="B8341D"/>
          </a:solidFill>
        </a:fill>
      </a:tcStyle>
    </a:firstRow>
  </a:tblStyle>
  <a:tblStyle styleId="{C7B018BB-80A7-4F77-B60F-C8B233D01FF8}" styleName="">
    <a:tblBg/>
    <a:wholeTb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solidFill>
                <a:srgbClr val="AC9C88"/>
              </a:solidFill>
              <a:prstDash val="solid"/>
              <a:miter lim="400000"/>
            </a:ln>
          </a:top>
          <a:bottom>
            <a:ln w="12700" cap="flat">
              <a:solidFill>
                <a:srgbClr val="AC9C88"/>
              </a:solidFill>
              <a:prstDash val="solid"/>
              <a:miter lim="400000"/>
            </a:ln>
          </a:bottom>
          <a:insideH>
            <a:ln w="12700" cap="flat">
              <a:solidFill>
                <a:srgbClr val="AC9C88"/>
              </a:solidFill>
              <a:prstDash val="solid"/>
              <a:miter lim="400000"/>
            </a:ln>
          </a:insideH>
          <a:insideV>
            <a:ln w="12700" cap="flat">
              <a:noFill/>
              <a:miter lim="400000"/>
            </a:ln>
          </a:insideV>
        </a:tcBdr>
        <a:fill>
          <a:solidFill>
            <a:srgbClr val="F0EEE0"/>
          </a:solidFill>
        </a:fill>
      </a:tcStyle>
    </a:wholeTbl>
    <a:band2H>
      <a:tcTxStyle b="def" i="def"/>
      <a:tcStyle>
        <a:tcBdr/>
        <a:fill>
          <a:solidFill>
            <a:srgbClr val="F0EEE0">
              <a:alpha val="93000"/>
            </a:srgbClr>
          </a:solidFill>
        </a:fill>
      </a:tcStyle>
    </a:band2H>
    <a:firstCol>
      <a:tcTxStyle b="on" i="off">
        <a:font>
          <a:latin typeface="Helvetica Neue Bold Condensed"/>
          <a:ea typeface="Helvetica Neue Bold Condensed"/>
          <a:cs typeface="Helvetica Neue Bold Condensed"/>
        </a:font>
        <a:srgbClr val="2D2D2D"/>
      </a:tcTxStyle>
      <a:tcStyle>
        <a:tcBdr>
          <a:left>
            <a:ln w="12700" cap="flat">
              <a:solidFill>
                <a:srgbClr val="5F5857"/>
              </a:solidFill>
              <a:prstDash val="solid"/>
              <a:miter lim="400000"/>
            </a:ln>
          </a:left>
          <a:right>
            <a:ln w="25400" cap="flat">
              <a:solidFill>
                <a:srgbClr val="AC9C88"/>
              </a:solidFill>
              <a:prstDash val="solid"/>
              <a:miter lim="400000"/>
            </a:ln>
          </a:right>
          <a:top>
            <a:ln w="12700" cap="flat">
              <a:solidFill>
                <a:srgbClr val="AC9C88"/>
              </a:solidFill>
              <a:prstDash val="solid"/>
              <a:miter lim="400000"/>
            </a:ln>
          </a:top>
          <a:bottom>
            <a:ln w="12700" cap="flat">
              <a:solidFill>
                <a:srgbClr val="AC9C88"/>
              </a:solidFill>
              <a:prstDash val="solid"/>
              <a:miter lim="400000"/>
            </a:ln>
          </a:bottom>
          <a:insideH>
            <a:ln w="12700" cap="flat">
              <a:solidFill>
                <a:srgbClr val="AC9C88"/>
              </a:solidFill>
              <a:prstDash val="solid"/>
              <a:miter lim="400000"/>
            </a:ln>
          </a:insideH>
          <a:insideV>
            <a:ln w="12700" cap="flat">
              <a:noFill/>
              <a:miter lim="400000"/>
            </a:ln>
          </a:insideV>
        </a:tcBdr>
      </a:tcStyle>
    </a:firstCol>
    <a:la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12700" cap="flat">
              <a:solidFill>
                <a:srgbClr val="5F5857"/>
              </a:solidFill>
              <a:prstDash val="solid"/>
              <a:miter lim="400000"/>
            </a:ln>
          </a:bottom>
          <a:insideH>
            <a:ln w="12700" cap="flat">
              <a:solidFill>
                <a:srgbClr val="972318"/>
              </a:solidFill>
              <a:prstDash val="solid"/>
              <a:miter lim="400000"/>
            </a:ln>
          </a:insideH>
          <a:insideV>
            <a:ln w="12700" cap="flat">
              <a:noFill/>
              <a:miter lim="400000"/>
            </a:ln>
          </a:insideV>
        </a:tcBdr>
      </a:tcStyle>
    </a:lastRow>
    <a:fir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solidFill>
                <a:srgbClr val="5F5857"/>
              </a:solidFill>
              <a:prstDash val="solid"/>
              <a:miter lim="400000"/>
            </a:ln>
          </a:top>
          <a:bottom>
            <a:ln w="12700" cap="flat">
              <a:noFill/>
              <a:miter lim="400000"/>
            </a:ln>
          </a:bottom>
          <a:insideH>
            <a:ln w="12700" cap="flat">
              <a:solidFill>
                <a:srgbClr val="B14019"/>
              </a:solidFill>
              <a:prstDash val="solid"/>
              <a:miter lim="400000"/>
            </a:ln>
          </a:insideH>
          <a:insideV>
            <a:ln w="12700" cap="flat">
              <a:noFill/>
              <a:miter lim="400000"/>
            </a:ln>
          </a:insideV>
        </a:tcBdr>
      </a:tcStyle>
    </a:firstRow>
  </a:tblStyle>
  <a:tblStyle styleId="{EEE7283C-3CF3-47DC-8721-378D4A62B228}" styleName="">
    <a:tblBg/>
    <a:wholeTb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solidFill>
                <a:srgbClr val="AC9C88"/>
              </a:solidFill>
              <a:prstDash val="solid"/>
              <a:miter lim="400000"/>
            </a:ln>
          </a:top>
          <a:bottom>
            <a:ln w="12700" cap="flat">
              <a:solidFill>
                <a:srgbClr val="AC9C88"/>
              </a:solidFill>
              <a:prstDash val="solid"/>
              <a:miter lim="400000"/>
            </a:ln>
          </a:bottom>
          <a:insideH>
            <a:ln w="12700" cap="flat">
              <a:solidFill>
                <a:srgbClr val="AC9C88"/>
              </a:solidFill>
              <a:prstDash val="solid"/>
              <a:miter lim="400000"/>
            </a:ln>
          </a:insideH>
          <a:insideV>
            <a:ln w="12700" cap="flat">
              <a:noFill/>
              <a:miter lim="400000"/>
            </a:ln>
          </a:insideV>
        </a:tcBdr>
        <a:fill>
          <a:solidFill>
            <a:srgbClr val="F0EEE0"/>
          </a:solidFill>
        </a:fill>
      </a:tcStyle>
    </a:wholeTbl>
    <a:band2H>
      <a:tcTxStyle b="def" i="def"/>
      <a:tcStyle>
        <a:tcBdr/>
        <a:fill>
          <a:solidFill>
            <a:srgbClr val="F0EEE0">
              <a:alpha val="93000"/>
            </a:srgbClr>
          </a:solidFill>
        </a:fill>
      </a:tcStyle>
    </a:band2H>
    <a:firstCo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solidFill>
                <a:srgbClr val="AC9C88"/>
              </a:solidFill>
              <a:prstDash val="solid"/>
              <a:miter lim="400000"/>
            </a:ln>
          </a:top>
          <a:bottom>
            <a:ln w="12700" cap="flat">
              <a:solidFill>
                <a:srgbClr val="AC9C88"/>
              </a:solidFill>
              <a:prstDash val="solid"/>
              <a:miter lim="400000"/>
            </a:ln>
          </a:bottom>
          <a:insideH>
            <a:ln w="12700" cap="flat">
              <a:solidFill>
                <a:srgbClr val="AC9C88"/>
              </a:solidFill>
              <a:prstDash val="solid"/>
              <a:miter lim="400000"/>
            </a:ln>
          </a:insideH>
          <a:insideV>
            <a:ln w="12700" cap="flat">
              <a:noFill/>
              <a:miter lim="400000"/>
            </a:ln>
          </a:insideV>
        </a:tcBdr>
        <a:fill>
          <a:solidFill>
            <a:srgbClr val="D6D4C8"/>
          </a:solidFill>
        </a:fill>
      </a:tcStyle>
    </a:firstCol>
    <a:lastRow>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29124"/>
              </a:solidFill>
              <a:prstDash val="solid"/>
              <a:miter lim="400000"/>
            </a:ln>
          </a:insideH>
          <a:insideV>
            <a:ln w="12700" cap="flat">
              <a:noFill/>
              <a:miter lim="400000"/>
            </a:ln>
          </a:insideV>
        </a:tcBdr>
        <a:fill>
          <a:solidFill>
            <a:srgbClr val="E4AA2A"/>
          </a:solidFill>
        </a:fill>
      </a:tcStyle>
    </a:lastRow>
    <a:fir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AAAAAA"/>
              </a:solidFill>
              <a:prstDash val="solid"/>
              <a:miter lim="400000"/>
            </a:ln>
          </a:insideH>
          <a:insideV>
            <a:ln w="12700" cap="flat">
              <a:noFill/>
              <a:miter lim="400000"/>
            </a:ln>
          </a:insideV>
        </a:tcBdr>
        <a:fill>
          <a:solidFill>
            <a:srgbClr val="858585"/>
          </a:solidFill>
        </a:fill>
      </a:tcStyle>
    </a:firstRow>
  </a:tblStyle>
  <a:tblStyle styleId="{CF821DB8-F4EB-4A41-A1BA-3FCAFE7338EE}" styleName="">
    <a:tblBg/>
    <a:wholeTbl>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solidFill>
                <a:srgbClr val="797979">
                  <a:alpha val="38000"/>
                </a:srgbClr>
              </a:solidFill>
              <a:prstDash val="solid"/>
              <a:miter lim="400000"/>
            </a:ln>
          </a:top>
          <a:bottom>
            <a:ln w="12700" cap="flat">
              <a:solidFill>
                <a:srgbClr val="797979">
                  <a:alpha val="38000"/>
                </a:srgbClr>
              </a:solidFill>
              <a:prstDash val="solid"/>
              <a:miter lim="400000"/>
            </a:ln>
          </a:bottom>
          <a:insideH>
            <a:ln w="12700" cap="flat">
              <a:solidFill>
                <a:srgbClr val="797979">
                  <a:alpha val="38000"/>
                </a:srgbClr>
              </a:solidFill>
              <a:prstDash val="solid"/>
              <a:miter lim="400000"/>
            </a:ln>
          </a:insideH>
          <a:insideV>
            <a:ln w="12700" cap="flat">
              <a:noFill/>
              <a:miter lim="400000"/>
            </a:ln>
          </a:insideV>
        </a:tcBdr>
        <a:fill>
          <a:noFill/>
        </a:fill>
      </a:tcStyle>
    </a:wholeTbl>
    <a:band2H>
      <a:tcTxStyle b="def" i="def"/>
      <a:tcStyle>
        <a:tcBdr/>
        <a:fill>
          <a:solidFill>
            <a:srgbClr val="86B5C3">
              <a:alpha val="14000"/>
            </a:srgbClr>
          </a:solidFill>
        </a:fill>
      </a:tcStyle>
    </a:band2H>
    <a:firstCo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solidFill>
                <a:srgbClr val="86B5C3">
                  <a:alpha val="75000"/>
                </a:srgbClr>
              </a:solidFill>
              <a:prstDash val="solid"/>
              <a:miter lim="400000"/>
            </a:ln>
          </a:top>
          <a:bottom>
            <a:ln w="12700" cap="flat">
              <a:solidFill>
                <a:srgbClr val="86B5C3">
                  <a:alpha val="75000"/>
                </a:srgbClr>
              </a:solidFill>
              <a:prstDash val="solid"/>
              <a:miter lim="400000"/>
            </a:ln>
          </a:bottom>
          <a:insideH>
            <a:ln w="12700" cap="flat">
              <a:solidFill>
                <a:srgbClr val="86B5C3">
                  <a:alpha val="75000"/>
                </a:srgbClr>
              </a:solidFill>
              <a:prstDash val="solid"/>
              <a:miter lim="400000"/>
            </a:ln>
          </a:insideH>
          <a:insideV>
            <a:ln w="12700" cap="flat">
              <a:noFill/>
              <a:miter lim="400000"/>
            </a:ln>
          </a:insideV>
        </a:tcBdr>
      </a:tcStyle>
    </a:firstCol>
    <a:la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86B5C3">
                  <a:alpha val="75000"/>
                </a:srgbClr>
              </a:solidFill>
              <a:prstDash val="solid"/>
              <a:miter lim="400000"/>
            </a:ln>
          </a:insideH>
          <a:insideV>
            <a:ln w="12700" cap="flat">
              <a:noFill/>
              <a:miter lim="400000"/>
            </a:ln>
          </a:insideV>
        </a:tcBdr>
      </a:tcStyle>
    </a:lastRow>
    <a:fir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86B5C3">
                  <a:alpha val="75000"/>
                </a:srgbClr>
              </a:solidFill>
              <a:prstDash val="solid"/>
              <a:miter lim="400000"/>
            </a:ln>
          </a:insideH>
          <a:insideV>
            <a:ln w="12700" cap="flat">
              <a:noFill/>
              <a:miter lim="400000"/>
            </a:ln>
          </a:insideV>
        </a:tcBdr>
      </a:tcStyle>
    </a:firstRow>
  </a:tblStyle>
  <a:tblStyle styleId="{33BA23B1-9221-436E-865A-0063620EA4FD}" styleName="">
    <a:tblBg/>
    <a:wholeTbl>
      <a:tcTxStyle b="on" i="off">
        <a:font>
          <a:latin typeface="Helvetica Neue Bold Condensed"/>
          <a:ea typeface="Helvetica Neue Bold Condensed"/>
          <a:cs typeface="Helvetica Neue Bold Condensed"/>
        </a:font>
        <a:srgbClr val="FFFFFF"/>
      </a:tcTxStyle>
      <a:tcStyle>
        <a:tcBdr>
          <a:left>
            <a:ln w="12700" cap="flat">
              <a:solidFill>
                <a:srgbClr val="9F9F9F"/>
              </a:solidFill>
              <a:prstDash val="solid"/>
              <a:miter lim="400000"/>
            </a:ln>
          </a:left>
          <a:right>
            <a:ln w="12700" cap="flat">
              <a:solidFill>
                <a:srgbClr val="9F9F9F"/>
              </a:solidFill>
              <a:prstDash val="solid"/>
              <a:miter lim="400000"/>
            </a:ln>
          </a:right>
          <a:top>
            <a:ln w="12700" cap="flat">
              <a:solidFill>
                <a:srgbClr val="9F9F9F"/>
              </a:solidFill>
              <a:prstDash val="solid"/>
              <a:miter lim="400000"/>
            </a:ln>
          </a:top>
          <a:bottom>
            <a:ln w="12700" cap="flat">
              <a:solidFill>
                <a:srgbClr val="9F9F9F"/>
              </a:solidFill>
              <a:prstDash val="solid"/>
              <a:miter lim="400000"/>
            </a:ln>
          </a:bottom>
          <a:insideH>
            <a:ln w="12700" cap="flat">
              <a:solidFill>
                <a:srgbClr val="9F9F9F"/>
              </a:solidFill>
              <a:prstDash val="solid"/>
              <a:miter lim="400000"/>
            </a:ln>
          </a:insideH>
          <a:insideV>
            <a:ln w="12700" cap="flat">
              <a:solidFill>
                <a:srgbClr val="9F9F9F"/>
              </a:solidFill>
              <a:prstDash val="solid"/>
              <a:miter lim="400000"/>
            </a:ln>
          </a:insideV>
        </a:tcBdr>
        <a:fill>
          <a:noFill/>
        </a:fill>
      </a:tcStyle>
    </a:wholeTbl>
    <a:band2H>
      <a:tcTxStyle b="def" i="def"/>
      <a:tcStyle>
        <a:tcBdr/>
        <a:fill>
          <a:solidFill>
            <a:srgbClr val="797979">
              <a:alpha val="38000"/>
            </a:srgbClr>
          </a:solidFill>
        </a:fill>
      </a:tcStyle>
    </a:band2H>
    <a:firstCol>
      <a:tcTxStyle b="on" i="off">
        <a:font>
          <a:latin typeface="Helvetica Neue Bold Condensed"/>
          <a:ea typeface="Helvetica Neue Bold Condensed"/>
          <a:cs typeface="Helvetica Neue Bold Condensed"/>
        </a:font>
        <a:srgbClr val="2D2D2D"/>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BABABA"/>
          </a:solidFill>
        </a:fill>
      </a:tcStyle>
    </a:firstCol>
    <a:la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525A5D"/>
              </a:solidFill>
              <a:prstDash val="solid"/>
              <a:miter lim="400000"/>
            </a:ln>
          </a:insideH>
          <a:insideV>
            <a:ln w="12700" cap="flat">
              <a:noFill/>
              <a:miter lim="400000"/>
            </a:ln>
          </a:insideV>
        </a:tcBdr>
        <a:fill>
          <a:solidFill>
            <a:srgbClr val="8B8B8B"/>
          </a:solidFill>
        </a:fill>
      </a:tcStyle>
    </a:lastRow>
    <a:firstRow>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525A5D"/>
              </a:solidFill>
              <a:prstDash val="solid"/>
              <a:miter lim="400000"/>
            </a:ln>
          </a:insideH>
          <a:insideV>
            <a:ln w="12700" cap="flat">
              <a:noFill/>
              <a:miter lim="400000"/>
            </a:ln>
          </a:insideV>
        </a:tcBdr>
        <a:fill>
          <a:solidFill>
            <a:srgbClr val="8B8B8B"/>
          </a:solidFill>
        </a:fill>
      </a:tcStyle>
    </a:firstRow>
  </a:tblStyle>
  <a:tblStyle styleId="{2708684C-4D16-4618-839F-0558EEFCDFE6}" styleName="">
    <a:tblBg/>
    <a:wholeTbl>
      <a:tcTxStyle b="on" i="off">
        <a:font>
          <a:latin typeface="Helvetica Neue Bold Condensed"/>
          <a:ea typeface="Helvetica Neue Bold Condensed"/>
          <a:cs typeface="Helvetica Neue Bold Condensed"/>
        </a:font>
        <a:srgbClr val="FFFFFF"/>
      </a:tcTxStyle>
      <a:tcStyle>
        <a:tcBdr>
          <a:left>
            <a:ln w="12700" cap="flat">
              <a:solidFill>
                <a:srgbClr val="FFFFFF">
                  <a:alpha val="45000"/>
                </a:srgbClr>
              </a:solidFill>
              <a:custDash>
                <a:ds d="200000" sp="200000"/>
              </a:custDash>
              <a:miter lim="400000"/>
            </a:ln>
          </a:left>
          <a:right>
            <a:ln w="12700" cap="flat">
              <a:solidFill>
                <a:srgbClr val="FFFFFF">
                  <a:alpha val="45000"/>
                </a:srgbClr>
              </a:solidFill>
              <a:custDash>
                <a:ds d="200000" sp="200000"/>
              </a:custDash>
              <a:miter lim="400000"/>
            </a:ln>
          </a:right>
          <a:top>
            <a:ln w="12700" cap="flat">
              <a:solidFill>
                <a:srgbClr val="FFFFFF">
                  <a:alpha val="45000"/>
                </a:srgbClr>
              </a:solidFill>
              <a:custDash>
                <a:ds d="200000" sp="200000"/>
              </a:custDash>
              <a:miter lim="400000"/>
            </a:ln>
          </a:top>
          <a:bottom>
            <a:ln w="12700" cap="flat">
              <a:solidFill>
                <a:srgbClr val="FFFFFF">
                  <a:alpha val="45000"/>
                </a:srgbClr>
              </a:solidFill>
              <a:custDash>
                <a:ds d="200000" sp="200000"/>
              </a:custDash>
              <a:miter lim="400000"/>
            </a:ln>
          </a:bottom>
          <a:insideH>
            <a:ln w="12700" cap="flat">
              <a:solidFill>
                <a:srgbClr val="FFFFFF">
                  <a:alpha val="45000"/>
                </a:srgbClr>
              </a:solidFill>
              <a:custDash>
                <a:ds d="200000" sp="200000"/>
              </a:custDash>
              <a:miter lim="400000"/>
            </a:ln>
          </a:insideH>
          <a:insideV>
            <a:ln w="12700" cap="flat">
              <a:solidFill>
                <a:srgbClr val="FFFFFF">
                  <a:alpha val="45000"/>
                </a:srgbClr>
              </a:solidFill>
              <a:custDash>
                <a:ds d="200000" sp="200000"/>
              </a:custDash>
              <a:miter lim="400000"/>
            </a:ln>
          </a:insideV>
        </a:tcBdr>
        <a:fill>
          <a:noFill/>
        </a:fill>
      </a:tcStyle>
    </a:wholeTbl>
    <a:band2H>
      <a:tcTxStyle b="def" i="def"/>
      <a:tcStyle>
        <a:tcBdr/>
        <a:fill>
          <a:solidFill>
            <a:srgbClr val="797979">
              <a:alpha val="25000"/>
            </a:srgbClr>
          </a:solidFill>
        </a:fill>
      </a:tcStyle>
    </a:band2H>
    <a:firstCol>
      <a:tcTxStyle b="on" i="off">
        <a:font>
          <a:latin typeface="Helvetica Neue Bold Condensed"/>
          <a:ea typeface="Helvetica Neue Bold Condensed"/>
          <a:cs typeface="Helvetica Neue Bold Condensed"/>
        </a:font>
        <a:srgbClr val="FFFFFF"/>
      </a:tcTxStyle>
      <a:tcStyle>
        <a:tcBdr>
          <a:left>
            <a:ln w="12700" cap="flat">
              <a:noFill/>
              <a:miter lim="400000"/>
            </a:ln>
          </a:left>
          <a:right>
            <a:ln w="25400" cap="flat">
              <a:solidFill>
                <a:srgbClr val="FFFFFF"/>
              </a:solidFill>
              <a:prstDash val="solid"/>
              <a:miter lim="400000"/>
            </a:ln>
          </a:right>
          <a:top>
            <a:ln w="12700" cap="flat">
              <a:solidFill>
                <a:srgbClr val="FFFFFF">
                  <a:alpha val="45000"/>
                </a:srgbClr>
              </a:solidFill>
              <a:custDash>
                <a:ds d="200000" sp="200000"/>
              </a:custDash>
              <a:miter lim="400000"/>
            </a:ln>
          </a:top>
          <a:bottom>
            <a:ln w="12700" cap="flat">
              <a:solidFill>
                <a:srgbClr val="FFFFFF">
                  <a:alpha val="45000"/>
                </a:srgbClr>
              </a:solidFill>
              <a:custDash>
                <a:ds d="200000" sp="200000"/>
              </a:custDash>
              <a:miter lim="400000"/>
            </a:ln>
          </a:bottom>
          <a:insideH>
            <a:ln w="12700" cap="flat">
              <a:solidFill>
                <a:srgbClr val="FFFFFF">
                  <a:alpha val="45000"/>
                </a:srgbClr>
              </a:solidFill>
              <a:custDash>
                <a:ds d="200000" sp="200000"/>
              </a:custDash>
              <a:miter lim="400000"/>
            </a:ln>
          </a:insideH>
          <a:insideV>
            <a:ln w="12700" cap="flat">
              <a:solidFill>
                <a:srgbClr val="FFFFFF">
                  <a:alpha val="45000"/>
                </a:srgbClr>
              </a:solidFill>
              <a:custDash>
                <a:ds d="200000" sp="200000"/>
              </a:custDash>
              <a:miter lim="400000"/>
            </a:ln>
          </a:insideV>
        </a:tcBdr>
        <a:fill>
          <a:noFill/>
        </a:fill>
      </a:tcStyle>
    </a:firstCol>
    <a:lastRow>
      <a:tcTxStyle b="on" i="off">
        <a:font>
          <a:latin typeface="Helvetica Neue Bold Condensed"/>
          <a:ea typeface="Helvetica Neue Bold Condensed"/>
          <a:cs typeface="Helvetica Neue Bold Condensed"/>
        </a:font>
        <a:srgbClr val="FFFFFF"/>
      </a:tcTxStyle>
      <a:tcStyle>
        <a:tcBdr>
          <a:left>
            <a:ln w="12700" cap="flat">
              <a:solidFill>
                <a:srgbClr val="FFFFFF">
                  <a:alpha val="45000"/>
                </a:srgbClr>
              </a:solidFill>
              <a:custDash>
                <a:ds d="200000" sp="200000"/>
              </a:custDash>
              <a:miter lim="400000"/>
            </a:ln>
          </a:left>
          <a:right>
            <a:ln w="12700" cap="flat">
              <a:solidFill>
                <a:srgbClr val="FFFFFF">
                  <a:alpha val="45000"/>
                </a:srgbClr>
              </a:solidFill>
              <a:custDash>
                <a:ds d="200000" sp="200000"/>
              </a:custDash>
              <a:miter lim="400000"/>
            </a:ln>
          </a:right>
          <a:top>
            <a:ln w="25400" cap="flat">
              <a:solidFill>
                <a:srgbClr val="FFFFFF"/>
              </a:solidFill>
              <a:prstDash val="solid"/>
              <a:miter lim="400000"/>
            </a:ln>
          </a:top>
          <a:bottom>
            <a:ln w="12700" cap="flat">
              <a:noFill/>
              <a:miter lim="400000"/>
            </a:ln>
          </a:bottom>
          <a:insideH>
            <a:ln w="12700" cap="flat">
              <a:solidFill>
                <a:srgbClr val="FFFFFF">
                  <a:alpha val="45000"/>
                </a:srgbClr>
              </a:solidFill>
              <a:custDash>
                <a:ds d="200000" sp="200000"/>
              </a:custDash>
              <a:miter lim="400000"/>
            </a:ln>
          </a:insideH>
          <a:insideV>
            <a:ln w="12700" cap="flat">
              <a:solidFill>
                <a:srgbClr val="FFFFFF">
                  <a:alpha val="45000"/>
                </a:srgbClr>
              </a:solidFill>
              <a:custDash>
                <a:ds d="200000" sp="200000"/>
              </a:custDash>
              <a:miter lim="400000"/>
            </a:ln>
          </a:insideV>
        </a:tcBdr>
        <a:fill>
          <a:noFill/>
        </a:fill>
      </a:tcStyle>
    </a:lastRow>
    <a:firstRow>
      <a:tcTxStyle b="on" i="off">
        <a:font>
          <a:latin typeface="Helvetica Neue Bold Condensed"/>
          <a:ea typeface="Helvetica Neue Bold Condensed"/>
          <a:cs typeface="Helvetica Neue Bold Condensed"/>
        </a:font>
        <a:srgbClr val="FFFFFF"/>
      </a:tcTxStyle>
      <a:tcStyle>
        <a:tcBdr>
          <a:left>
            <a:ln w="12700" cap="flat">
              <a:solidFill>
                <a:srgbClr val="FFFFFF">
                  <a:alpha val="45000"/>
                </a:srgbClr>
              </a:solidFill>
              <a:custDash>
                <a:ds d="200000" sp="200000"/>
              </a:custDash>
              <a:miter lim="400000"/>
            </a:ln>
          </a:left>
          <a:right>
            <a:ln w="12700" cap="flat">
              <a:solidFill>
                <a:srgbClr val="FFFFFF">
                  <a:alpha val="45000"/>
                </a:srgbClr>
              </a:solidFill>
              <a:custDash>
                <a:ds d="200000" sp="200000"/>
              </a:custDash>
              <a:miter lim="400000"/>
            </a:ln>
          </a:right>
          <a:top>
            <a:ln w="12700" cap="flat">
              <a:noFill/>
              <a:miter lim="400000"/>
            </a:ln>
          </a:top>
          <a:bottom>
            <a:ln w="25400" cap="flat">
              <a:solidFill>
                <a:srgbClr val="FFFFFF"/>
              </a:solidFill>
              <a:prstDash val="solid"/>
              <a:miter lim="400000"/>
            </a:ln>
          </a:bottom>
          <a:insideH>
            <a:ln w="12700" cap="flat">
              <a:solidFill>
                <a:srgbClr val="FFFFFF">
                  <a:alpha val="45000"/>
                </a:srgbClr>
              </a:solidFill>
              <a:custDash>
                <a:ds d="200000" sp="200000"/>
              </a:custDash>
              <a:miter lim="400000"/>
            </a:ln>
          </a:insideH>
          <a:insideV>
            <a:ln w="12700" cap="flat">
              <a:solidFill>
                <a:srgbClr val="FFFFFF">
                  <a:alpha val="45000"/>
                </a:srgbClr>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jpeg>
</file>

<file path=ppt/media/image1.png>
</file>

<file path=ppt/media/image1.tif>
</file>

<file path=ppt/media/image10.png>
</file>

<file path=ppt/media/image11.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Shape 37"/>
          <p:cNvSpPr/>
          <p:nvPr>
            <p:ph type="sldImg"/>
          </p:nvPr>
        </p:nvSpPr>
        <p:spPr>
          <a:xfrm>
            <a:off x="1143000" y="685800"/>
            <a:ext cx="4572000" cy="3429000"/>
          </a:xfrm>
          <a:prstGeom prst="rect">
            <a:avLst/>
          </a:prstGeom>
        </p:spPr>
        <p:txBody>
          <a:bodyPr/>
          <a:lstStyle/>
          <a:p>
            <a:pPr lvl="0"/>
          </a:p>
        </p:txBody>
      </p:sp>
      <p:sp>
        <p:nvSpPr>
          <p:cNvPr id="38" name="Shape 38"/>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Helvetica Neue"/>
        <a:ea typeface="Helvetica Neue"/>
        <a:cs typeface="Helvetica Neue"/>
        <a:sym typeface="Helvetica Neue"/>
      </a:defRPr>
    </a:lvl1pPr>
    <a:lvl2pPr indent="228600" defTabSz="457200">
      <a:lnSpc>
        <a:spcPct val="117999"/>
      </a:lnSpc>
      <a:defRPr sz="2200">
        <a:latin typeface="Helvetica Neue"/>
        <a:ea typeface="Helvetica Neue"/>
        <a:cs typeface="Helvetica Neue"/>
        <a:sym typeface="Helvetica Neue"/>
      </a:defRPr>
    </a:lvl2pPr>
    <a:lvl3pPr indent="457200" defTabSz="457200">
      <a:lnSpc>
        <a:spcPct val="117999"/>
      </a:lnSpc>
      <a:defRPr sz="2200">
        <a:latin typeface="Helvetica Neue"/>
        <a:ea typeface="Helvetica Neue"/>
        <a:cs typeface="Helvetica Neue"/>
        <a:sym typeface="Helvetica Neue"/>
      </a:defRPr>
    </a:lvl3pPr>
    <a:lvl4pPr indent="685800" defTabSz="457200">
      <a:lnSpc>
        <a:spcPct val="117999"/>
      </a:lnSpc>
      <a:defRPr sz="2200">
        <a:latin typeface="Helvetica Neue"/>
        <a:ea typeface="Helvetica Neue"/>
        <a:cs typeface="Helvetica Neue"/>
        <a:sym typeface="Helvetica Neue"/>
      </a:defRPr>
    </a:lvl4pPr>
    <a:lvl5pPr indent="914400" defTabSz="457200">
      <a:lnSpc>
        <a:spcPct val="117999"/>
      </a:lnSpc>
      <a:defRPr sz="2200">
        <a:latin typeface="Helvetica Neue"/>
        <a:ea typeface="Helvetica Neue"/>
        <a:cs typeface="Helvetica Neue"/>
        <a:sym typeface="Helvetica Neue"/>
      </a:defRPr>
    </a:lvl5pPr>
    <a:lvl6pPr indent="1143000" defTabSz="457200">
      <a:lnSpc>
        <a:spcPct val="117999"/>
      </a:lnSpc>
      <a:defRPr sz="2200">
        <a:latin typeface="Helvetica Neue"/>
        <a:ea typeface="Helvetica Neue"/>
        <a:cs typeface="Helvetica Neue"/>
        <a:sym typeface="Helvetica Neue"/>
      </a:defRPr>
    </a:lvl6pPr>
    <a:lvl7pPr indent="1371600" defTabSz="457200">
      <a:lnSpc>
        <a:spcPct val="117999"/>
      </a:lnSpc>
      <a:defRPr sz="2200">
        <a:latin typeface="Helvetica Neue"/>
        <a:ea typeface="Helvetica Neue"/>
        <a:cs typeface="Helvetica Neue"/>
        <a:sym typeface="Helvetica Neue"/>
      </a:defRPr>
    </a:lvl7pPr>
    <a:lvl8pPr indent="1600200" defTabSz="457200">
      <a:lnSpc>
        <a:spcPct val="117999"/>
      </a:lnSpc>
      <a:defRPr sz="2200">
        <a:latin typeface="Helvetica Neue"/>
        <a:ea typeface="Helvetica Neue"/>
        <a:cs typeface="Helvetica Neue"/>
        <a:sym typeface="Helvetica Neue"/>
      </a:defRPr>
    </a:lvl8pPr>
    <a:lvl9pPr indent="1828800" defTabSz="45720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0" showMasterPhAnim="1">
  <p:cSld name="Title &amp; Subtitle">
    <p:bg>
      <p:bgPr>
        <a:solidFill>
          <a:srgbClr val="00B096"/>
        </a:solidFill>
      </p:bgPr>
    </p:bg>
    <p:spTree>
      <p:nvGrpSpPr>
        <p:cNvPr id="1" name=""/>
        <p:cNvGrpSpPr/>
        <p:nvPr/>
      </p:nvGrpSpPr>
      <p:grpSpPr>
        <a:xfrm>
          <a:off x="0" y="0"/>
          <a:ext cx="0" cy="0"/>
          <a:chOff x="0" y="0"/>
          <a:chExt cx="0" cy="0"/>
        </a:xfrm>
      </p:grpSpPr>
      <p:sp>
        <p:nvSpPr>
          <p:cNvPr id="7" name="Shape 7"/>
          <p:cNvSpPr/>
          <p:nvPr>
            <p:ph type="title"/>
          </p:nvPr>
        </p:nvSpPr>
        <p:spPr>
          <a:xfrm>
            <a:off x="1270000" y="1943100"/>
            <a:ext cx="10464800" cy="2997200"/>
          </a:xfrm>
          <a:prstGeom prst="rect">
            <a:avLst/>
          </a:prstGeom>
        </p:spPr>
        <p:txBody>
          <a:bodyPr anchor="b"/>
          <a:lstStyle>
            <a:lvl1pPr>
              <a:defRPr spc="-128" sz="6400"/>
            </a:lvl1pPr>
          </a:lstStyle>
          <a:p>
            <a:pPr lvl="0">
              <a:defRPr b="0" spc="0" sz="1800">
                <a:solidFill>
                  <a:srgbClr val="000000"/>
                </a:solidFill>
              </a:defRPr>
            </a:pPr>
            <a:r>
              <a:rPr b="1" spc="-128" sz="6400">
                <a:solidFill>
                  <a:srgbClr val="EEEEEE"/>
                </a:solidFill>
              </a:rPr>
              <a:t>Title Text</a:t>
            </a:r>
          </a:p>
        </p:txBody>
      </p:sp>
      <p:sp>
        <p:nvSpPr>
          <p:cNvPr id="8" name="Shape 8"/>
          <p:cNvSpPr/>
          <p:nvPr>
            <p:ph type="body" idx="1"/>
          </p:nvPr>
        </p:nvSpPr>
        <p:spPr>
          <a:xfrm>
            <a:off x="1270000" y="5029200"/>
            <a:ext cx="10464800" cy="2184400"/>
          </a:xfrm>
          <a:prstGeom prst="rect">
            <a:avLst/>
          </a:prstGeom>
        </p:spPr>
        <p:txBody>
          <a:bodyPr anchor="t"/>
          <a:lstStyle>
            <a:lvl1pPr marL="0" indent="0" algn="ctr">
              <a:spcBef>
                <a:spcPts val="0"/>
              </a:spcBef>
              <a:buSzTx/>
              <a:buFontTx/>
              <a:buNone/>
              <a:defRPr sz="2400"/>
            </a:lvl1pPr>
            <a:lvl2pPr marL="0" indent="228600" algn="ctr">
              <a:spcBef>
                <a:spcPts val="0"/>
              </a:spcBef>
              <a:buSzTx/>
              <a:buFontTx/>
              <a:buNone/>
              <a:defRPr sz="2400"/>
            </a:lvl2pPr>
            <a:lvl3pPr marL="0" indent="457200" algn="ctr">
              <a:spcBef>
                <a:spcPts val="0"/>
              </a:spcBef>
              <a:buSzTx/>
              <a:buFontTx/>
              <a:buNone/>
              <a:defRPr sz="2400"/>
            </a:lvl3pPr>
            <a:lvl4pPr marL="0" indent="685800" algn="ctr">
              <a:spcBef>
                <a:spcPts val="0"/>
              </a:spcBef>
              <a:buSzTx/>
              <a:buFontTx/>
              <a:buNone/>
              <a:defRPr sz="2400"/>
            </a:lvl4pPr>
            <a:lvl5pPr marL="0" indent="914400" algn="ctr">
              <a:spcBef>
                <a:spcPts val="0"/>
              </a:spcBef>
              <a:buSzTx/>
              <a:buFontTx/>
              <a:buNone/>
              <a:defRPr sz="2400"/>
            </a:lvl5pPr>
          </a:lstStyle>
          <a:p>
            <a:pPr lvl="0">
              <a:defRPr sz="1800">
                <a:solidFill>
                  <a:srgbClr val="000000"/>
                </a:solidFill>
              </a:defRPr>
            </a:pPr>
            <a:r>
              <a:rPr sz="2400">
                <a:solidFill>
                  <a:srgbClr val="EEEEEE"/>
                </a:solidFill>
              </a:rPr>
              <a:t>Body Level One</a:t>
            </a:r>
            <a:endParaRPr sz="2400">
              <a:solidFill>
                <a:srgbClr val="EEEEEE"/>
              </a:solidFill>
            </a:endParaRPr>
          </a:p>
          <a:p>
            <a:pPr lvl="1">
              <a:defRPr sz="1800">
                <a:solidFill>
                  <a:srgbClr val="000000"/>
                </a:solidFill>
              </a:defRPr>
            </a:pPr>
            <a:r>
              <a:rPr sz="2400">
                <a:solidFill>
                  <a:srgbClr val="EEEEEE"/>
                </a:solidFill>
              </a:rPr>
              <a:t>Body Level Two</a:t>
            </a:r>
            <a:endParaRPr sz="2400">
              <a:solidFill>
                <a:srgbClr val="EEEEEE"/>
              </a:solidFill>
            </a:endParaRPr>
          </a:p>
          <a:p>
            <a:pPr lvl="2">
              <a:defRPr sz="1800">
                <a:solidFill>
                  <a:srgbClr val="000000"/>
                </a:solidFill>
              </a:defRPr>
            </a:pPr>
            <a:r>
              <a:rPr sz="2400">
                <a:solidFill>
                  <a:srgbClr val="EEEEEE"/>
                </a:solidFill>
              </a:rPr>
              <a:t>Body Level Three</a:t>
            </a:r>
            <a:endParaRPr sz="2400">
              <a:solidFill>
                <a:srgbClr val="EEEEEE"/>
              </a:solidFill>
            </a:endParaRPr>
          </a:p>
          <a:p>
            <a:pPr lvl="3">
              <a:defRPr sz="1800">
                <a:solidFill>
                  <a:srgbClr val="000000"/>
                </a:solidFill>
              </a:defRPr>
            </a:pPr>
            <a:r>
              <a:rPr sz="2400">
                <a:solidFill>
                  <a:srgbClr val="EEEEEE"/>
                </a:solidFill>
              </a:rPr>
              <a:t>Body Level Four</a:t>
            </a:r>
            <a:endParaRPr sz="2400">
              <a:solidFill>
                <a:srgbClr val="EEEEEE"/>
              </a:solidFill>
            </a:endParaRPr>
          </a:p>
          <a:p>
            <a:pPr lvl="4">
              <a:defRPr sz="1800">
                <a:solidFill>
                  <a:srgbClr val="000000"/>
                </a:solidFill>
              </a:defRPr>
            </a:pPr>
            <a:r>
              <a:rPr sz="2400">
                <a:solidFill>
                  <a:srgbClr val="EEEEEE"/>
                </a:solidFill>
              </a:rPr>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0" showMasterPhAnim="1">
  <p:cSld name="Quote">
    <p:bg>
      <p:bgPr>
        <a:solidFill>
          <a:srgbClr val="00B096"/>
        </a:solidFill>
      </p:bgPr>
    </p:bg>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Photo">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Blank - Alt">
    <p:bg>
      <p:bgPr>
        <a:solidFill>
          <a:srgbClr val="00B096"/>
        </a:solidFill>
      </p:bgPr>
    </p:bg>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0" showMasterPhAnim="1">
  <p:cSld name="Blank - Alt 2">
    <p:bg>
      <p:bgPr>
        <a:solidFill>
          <a:srgbClr val="00B096"/>
        </a:solidFill>
      </p:bgPr>
    </p:bg>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p:bg>
      <p:bgPr>
        <a:solidFill>
          <a:srgbClr val="00B096"/>
        </a:solidFill>
      </p:bgPr>
    </p:bg>
    <p:spTree>
      <p:nvGrpSpPr>
        <p:cNvPr id="1" name=""/>
        <p:cNvGrpSpPr/>
        <p:nvPr/>
      </p:nvGrpSpPr>
      <p:grpSpPr>
        <a:xfrm>
          <a:off x="0" y="0"/>
          <a:ext cx="0" cy="0"/>
          <a:chOff x="0" y="0"/>
          <a:chExt cx="0" cy="0"/>
        </a:xfrm>
      </p:grpSpPr>
      <p:pic>
        <p:nvPicPr>
          <p:cNvPr id="10" name=""/>
          <p:cNvPicPr/>
          <p:nvPr/>
        </p:nvPicPr>
        <p:blipFill>
          <a:blip r:embed="rId2">
            <a:extLst/>
          </a:blip>
          <a:stretch>
            <a:fillRect/>
          </a:stretch>
        </p:blipFill>
        <p:spPr>
          <a:xfrm>
            <a:off x="4734473" y="8193634"/>
            <a:ext cx="3457771" cy="71843"/>
          </a:xfrm>
          <a:prstGeom prst="rect">
            <a:avLst/>
          </a:prstGeom>
        </p:spPr>
      </p:pic>
      <p:sp>
        <p:nvSpPr>
          <p:cNvPr id="12" name="Shape 12"/>
          <p:cNvSpPr/>
          <p:nvPr>
            <p:ph type="title"/>
          </p:nvPr>
        </p:nvSpPr>
        <p:spPr>
          <a:xfrm>
            <a:off x="635000" y="6845300"/>
            <a:ext cx="11734800" cy="1219200"/>
          </a:xfrm>
          <a:prstGeom prst="rect">
            <a:avLst/>
          </a:prstGeom>
        </p:spPr>
        <p:txBody>
          <a:bodyPr anchor="b"/>
          <a:lstStyle>
            <a:lvl1pPr>
              <a:defRPr spc="-128" sz="6400"/>
            </a:lvl1pPr>
          </a:lstStyle>
          <a:p>
            <a:pPr lvl="0">
              <a:defRPr b="0" spc="0" sz="1800">
                <a:solidFill>
                  <a:srgbClr val="000000"/>
                </a:solidFill>
              </a:defRPr>
            </a:pPr>
            <a:r>
              <a:rPr b="1" spc="-128" sz="6400">
                <a:solidFill>
                  <a:srgbClr val="EEEEEE"/>
                </a:solidFill>
              </a:rPr>
              <a:t>Title Text</a:t>
            </a:r>
          </a:p>
        </p:txBody>
      </p:sp>
      <p:sp>
        <p:nvSpPr>
          <p:cNvPr id="13" name="Shape 13"/>
          <p:cNvSpPr/>
          <p:nvPr>
            <p:ph type="body" idx="1"/>
          </p:nvPr>
        </p:nvSpPr>
        <p:spPr>
          <a:xfrm>
            <a:off x="635000" y="8318500"/>
            <a:ext cx="11734800" cy="876300"/>
          </a:xfrm>
          <a:prstGeom prst="rect">
            <a:avLst/>
          </a:prstGeom>
        </p:spPr>
        <p:txBody>
          <a:bodyPr anchor="t"/>
          <a:lstStyle>
            <a:lvl1pPr marL="0" indent="0" algn="ctr">
              <a:spcBef>
                <a:spcPts val="0"/>
              </a:spcBef>
              <a:buSzTx/>
              <a:buFontTx/>
              <a:buNone/>
              <a:defRPr sz="2400"/>
            </a:lvl1pPr>
            <a:lvl2pPr marL="0" indent="228600" algn="ctr">
              <a:spcBef>
                <a:spcPts val="0"/>
              </a:spcBef>
              <a:buSzTx/>
              <a:buFontTx/>
              <a:buNone/>
              <a:defRPr sz="2400"/>
            </a:lvl2pPr>
            <a:lvl3pPr marL="0" indent="457200" algn="ctr">
              <a:spcBef>
                <a:spcPts val="0"/>
              </a:spcBef>
              <a:buSzTx/>
              <a:buFontTx/>
              <a:buNone/>
              <a:defRPr sz="2400"/>
            </a:lvl3pPr>
            <a:lvl4pPr marL="0" indent="685800" algn="ctr">
              <a:spcBef>
                <a:spcPts val="0"/>
              </a:spcBef>
              <a:buSzTx/>
              <a:buFontTx/>
              <a:buNone/>
              <a:defRPr sz="2400"/>
            </a:lvl4pPr>
            <a:lvl5pPr marL="0" indent="914400" algn="ctr">
              <a:spcBef>
                <a:spcPts val="0"/>
              </a:spcBef>
              <a:buSzTx/>
              <a:buFontTx/>
              <a:buNone/>
              <a:defRPr sz="2400"/>
            </a:lvl5pPr>
          </a:lstStyle>
          <a:p>
            <a:pPr lvl="0">
              <a:defRPr sz="1800">
                <a:solidFill>
                  <a:srgbClr val="000000"/>
                </a:solidFill>
              </a:defRPr>
            </a:pPr>
            <a:r>
              <a:rPr sz="2400">
                <a:solidFill>
                  <a:srgbClr val="EEEEEE"/>
                </a:solidFill>
              </a:rPr>
              <a:t>Body Level One</a:t>
            </a:r>
            <a:endParaRPr sz="2400">
              <a:solidFill>
                <a:srgbClr val="EEEEEE"/>
              </a:solidFill>
            </a:endParaRPr>
          </a:p>
          <a:p>
            <a:pPr lvl="1">
              <a:defRPr sz="1800">
                <a:solidFill>
                  <a:srgbClr val="000000"/>
                </a:solidFill>
              </a:defRPr>
            </a:pPr>
            <a:r>
              <a:rPr sz="2400">
                <a:solidFill>
                  <a:srgbClr val="EEEEEE"/>
                </a:solidFill>
              </a:rPr>
              <a:t>Body Level Two</a:t>
            </a:r>
            <a:endParaRPr sz="2400">
              <a:solidFill>
                <a:srgbClr val="EEEEEE"/>
              </a:solidFill>
            </a:endParaRPr>
          </a:p>
          <a:p>
            <a:pPr lvl="2">
              <a:defRPr sz="1800">
                <a:solidFill>
                  <a:srgbClr val="000000"/>
                </a:solidFill>
              </a:defRPr>
            </a:pPr>
            <a:r>
              <a:rPr sz="2400">
                <a:solidFill>
                  <a:srgbClr val="EEEEEE"/>
                </a:solidFill>
              </a:rPr>
              <a:t>Body Level Three</a:t>
            </a:r>
            <a:endParaRPr sz="2400">
              <a:solidFill>
                <a:srgbClr val="EEEEEE"/>
              </a:solidFill>
            </a:endParaRPr>
          </a:p>
          <a:p>
            <a:pPr lvl="3">
              <a:defRPr sz="1800">
                <a:solidFill>
                  <a:srgbClr val="000000"/>
                </a:solidFill>
              </a:defRPr>
            </a:pPr>
            <a:r>
              <a:rPr sz="2400">
                <a:solidFill>
                  <a:srgbClr val="EEEEEE"/>
                </a:solidFill>
              </a:rPr>
              <a:t>Body Level Four</a:t>
            </a:r>
            <a:endParaRPr sz="2400">
              <a:solidFill>
                <a:srgbClr val="EEEEEE"/>
              </a:solidFill>
            </a:endParaRPr>
          </a:p>
          <a:p>
            <a:pPr lvl="4">
              <a:defRPr sz="1800">
                <a:solidFill>
                  <a:srgbClr val="000000"/>
                </a:solidFill>
              </a:defRPr>
            </a:pPr>
            <a:r>
              <a:rPr sz="2400">
                <a:solidFill>
                  <a:srgbClr val="EEEEEE"/>
                </a:solidFill>
              </a:rPr>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 Center">
    <p:bg>
      <p:bgPr>
        <a:solidFill>
          <a:srgbClr val="00B096"/>
        </a:solidFill>
      </p:bgPr>
    </p:bg>
    <p:spTree>
      <p:nvGrpSpPr>
        <p:cNvPr id="1" name=""/>
        <p:cNvGrpSpPr/>
        <p:nvPr/>
      </p:nvGrpSpPr>
      <p:grpSpPr>
        <a:xfrm>
          <a:off x="0" y="0"/>
          <a:ext cx="0" cy="0"/>
          <a:chOff x="0" y="0"/>
          <a:chExt cx="0" cy="0"/>
        </a:xfrm>
      </p:grpSpPr>
      <p:sp>
        <p:nvSpPr>
          <p:cNvPr id="15" name="Shape 15"/>
          <p:cNvSpPr/>
          <p:nvPr>
            <p:ph type="title"/>
          </p:nvPr>
        </p:nvSpPr>
        <p:spPr>
          <a:xfrm>
            <a:off x="1270000" y="3505200"/>
            <a:ext cx="10464800" cy="2730500"/>
          </a:xfrm>
          <a:prstGeom prst="rect">
            <a:avLst/>
          </a:prstGeom>
        </p:spPr>
        <p:txBody>
          <a:bodyPr/>
          <a:lstStyle>
            <a:lvl1pPr>
              <a:defRPr spc="-128" sz="6400"/>
            </a:lvl1pPr>
          </a:lstStyle>
          <a:p>
            <a:pPr lvl="0">
              <a:defRPr b="0" spc="0" sz="1800">
                <a:solidFill>
                  <a:srgbClr val="000000"/>
                </a:solidFill>
              </a:defRPr>
            </a:pPr>
            <a:r>
              <a:rPr b="1" spc="-128" sz="6400">
                <a:solidFill>
                  <a:srgbClr val="EEEEEE"/>
                </a:solidFill>
              </a:rPr>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Photo - Vertical">
    <p:bg>
      <p:bgPr>
        <a:solidFill>
          <a:srgbClr val="00B096"/>
        </a:solidFill>
      </p:bgPr>
    </p:bg>
    <p:spTree>
      <p:nvGrpSpPr>
        <p:cNvPr id="1" name=""/>
        <p:cNvGrpSpPr/>
        <p:nvPr/>
      </p:nvGrpSpPr>
      <p:grpSpPr>
        <a:xfrm>
          <a:off x="0" y="0"/>
          <a:ext cx="0" cy="0"/>
          <a:chOff x="0" y="0"/>
          <a:chExt cx="0" cy="0"/>
        </a:xfrm>
      </p:grpSpPr>
      <p:pic>
        <p:nvPicPr>
          <p:cNvPr id="17" name=""/>
          <p:cNvPicPr/>
          <p:nvPr/>
        </p:nvPicPr>
        <p:blipFill>
          <a:blip r:embed="rId2">
            <a:extLst/>
          </a:blip>
          <a:stretch>
            <a:fillRect/>
          </a:stretch>
        </p:blipFill>
        <p:spPr>
          <a:xfrm>
            <a:off x="1286047" y="5082129"/>
            <a:ext cx="4512624" cy="71843"/>
          </a:xfrm>
          <a:prstGeom prst="rect">
            <a:avLst/>
          </a:prstGeom>
        </p:spPr>
      </p:pic>
      <p:sp>
        <p:nvSpPr>
          <p:cNvPr id="19" name="Shape 19"/>
          <p:cNvSpPr/>
          <p:nvPr>
            <p:ph type="title"/>
          </p:nvPr>
        </p:nvSpPr>
        <p:spPr>
          <a:xfrm>
            <a:off x="762000" y="774700"/>
            <a:ext cx="5588000" cy="4102100"/>
          </a:xfrm>
          <a:prstGeom prst="rect">
            <a:avLst/>
          </a:prstGeom>
        </p:spPr>
        <p:txBody>
          <a:bodyPr anchor="b"/>
          <a:lstStyle/>
          <a:p>
            <a:pPr lvl="0">
              <a:defRPr b="0" spc="0" sz="1800">
                <a:solidFill>
                  <a:srgbClr val="000000"/>
                </a:solidFill>
              </a:defRPr>
            </a:pPr>
            <a:r>
              <a:rPr b="1" spc="-144" sz="4800">
                <a:solidFill>
                  <a:srgbClr val="EEEEEE"/>
                </a:solidFill>
              </a:rPr>
              <a:t>Title Text</a:t>
            </a:r>
          </a:p>
        </p:txBody>
      </p:sp>
      <p:sp>
        <p:nvSpPr>
          <p:cNvPr id="20" name="Shape 20"/>
          <p:cNvSpPr/>
          <p:nvPr>
            <p:ph type="body" idx="1"/>
          </p:nvPr>
        </p:nvSpPr>
        <p:spPr>
          <a:xfrm>
            <a:off x="762000" y="5372100"/>
            <a:ext cx="5588000" cy="3619500"/>
          </a:xfrm>
          <a:prstGeom prst="rect">
            <a:avLst/>
          </a:prstGeom>
        </p:spPr>
        <p:txBody>
          <a:bodyPr anchor="t"/>
          <a:lstStyle>
            <a:lvl1pPr marL="0" indent="0" algn="ctr">
              <a:spcBef>
                <a:spcPts val="0"/>
              </a:spcBef>
              <a:buSzTx/>
              <a:buFontTx/>
              <a:buNone/>
              <a:defRPr sz="2400"/>
            </a:lvl1pPr>
            <a:lvl2pPr marL="0" indent="228600" algn="ctr">
              <a:spcBef>
                <a:spcPts val="0"/>
              </a:spcBef>
              <a:buSzTx/>
              <a:buFontTx/>
              <a:buNone/>
              <a:defRPr sz="2400"/>
            </a:lvl2pPr>
            <a:lvl3pPr marL="0" indent="457200" algn="ctr">
              <a:spcBef>
                <a:spcPts val="0"/>
              </a:spcBef>
              <a:buSzTx/>
              <a:buFontTx/>
              <a:buNone/>
              <a:defRPr sz="2400"/>
            </a:lvl3pPr>
            <a:lvl4pPr marL="0" indent="685800" algn="ctr">
              <a:spcBef>
                <a:spcPts val="0"/>
              </a:spcBef>
              <a:buSzTx/>
              <a:buFontTx/>
              <a:buNone/>
              <a:defRPr sz="2400"/>
            </a:lvl4pPr>
            <a:lvl5pPr marL="0" indent="914400" algn="ctr">
              <a:spcBef>
                <a:spcPts val="0"/>
              </a:spcBef>
              <a:buSzTx/>
              <a:buFontTx/>
              <a:buNone/>
              <a:defRPr sz="2400"/>
            </a:lvl5pPr>
          </a:lstStyle>
          <a:p>
            <a:pPr lvl="0">
              <a:defRPr sz="1800">
                <a:solidFill>
                  <a:srgbClr val="000000"/>
                </a:solidFill>
              </a:defRPr>
            </a:pPr>
            <a:r>
              <a:rPr sz="2400">
                <a:solidFill>
                  <a:srgbClr val="EEEEEE"/>
                </a:solidFill>
              </a:rPr>
              <a:t>Body Level One</a:t>
            </a:r>
            <a:endParaRPr sz="2400">
              <a:solidFill>
                <a:srgbClr val="EEEEEE"/>
              </a:solidFill>
            </a:endParaRPr>
          </a:p>
          <a:p>
            <a:pPr lvl="1">
              <a:defRPr sz="1800">
                <a:solidFill>
                  <a:srgbClr val="000000"/>
                </a:solidFill>
              </a:defRPr>
            </a:pPr>
            <a:r>
              <a:rPr sz="2400">
                <a:solidFill>
                  <a:srgbClr val="EEEEEE"/>
                </a:solidFill>
              </a:rPr>
              <a:t>Body Level Two</a:t>
            </a:r>
            <a:endParaRPr sz="2400">
              <a:solidFill>
                <a:srgbClr val="EEEEEE"/>
              </a:solidFill>
            </a:endParaRPr>
          </a:p>
          <a:p>
            <a:pPr lvl="2">
              <a:defRPr sz="1800">
                <a:solidFill>
                  <a:srgbClr val="000000"/>
                </a:solidFill>
              </a:defRPr>
            </a:pPr>
            <a:r>
              <a:rPr sz="2400">
                <a:solidFill>
                  <a:srgbClr val="EEEEEE"/>
                </a:solidFill>
              </a:rPr>
              <a:t>Body Level Three</a:t>
            </a:r>
            <a:endParaRPr sz="2400">
              <a:solidFill>
                <a:srgbClr val="EEEEEE"/>
              </a:solidFill>
            </a:endParaRPr>
          </a:p>
          <a:p>
            <a:pPr lvl="3">
              <a:defRPr sz="1800">
                <a:solidFill>
                  <a:srgbClr val="000000"/>
                </a:solidFill>
              </a:defRPr>
            </a:pPr>
            <a:r>
              <a:rPr sz="2400">
                <a:solidFill>
                  <a:srgbClr val="EEEEEE"/>
                </a:solidFill>
              </a:rPr>
              <a:t>Body Level Four</a:t>
            </a:r>
            <a:endParaRPr sz="2400">
              <a:solidFill>
                <a:srgbClr val="EEEEEE"/>
              </a:solidFill>
            </a:endParaRPr>
          </a:p>
          <a:p>
            <a:pPr lvl="4">
              <a:defRPr sz="1800">
                <a:solidFill>
                  <a:srgbClr val="000000"/>
                </a:solidFill>
              </a:defRPr>
            </a:pPr>
            <a:r>
              <a:rPr sz="2400">
                <a:solidFill>
                  <a:srgbClr val="EEEEEE"/>
                </a:solidFill>
              </a:rPr>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22" name="Shape 22"/>
          <p:cNvSpPr/>
          <p:nvPr>
            <p:ph type="title"/>
          </p:nvPr>
        </p:nvSpPr>
        <p:spPr>
          <a:prstGeom prst="rect">
            <a:avLst/>
          </a:prstGeom>
        </p:spPr>
        <p:txBody>
          <a:bodyPr/>
          <a:lstStyle/>
          <a:p>
            <a:pPr lvl="0">
              <a:defRPr b="0" spc="0" sz="1800">
                <a:solidFill>
                  <a:srgbClr val="000000"/>
                </a:solidFill>
              </a:defRPr>
            </a:pPr>
            <a:r>
              <a:rPr b="1" spc="-144" sz="4800">
                <a:solidFill>
                  <a:srgbClr val="EEEEEE"/>
                </a:solidFill>
              </a:rPr>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24" name="Shape 24"/>
          <p:cNvSpPr/>
          <p:nvPr>
            <p:ph type="title"/>
          </p:nvPr>
        </p:nvSpPr>
        <p:spPr>
          <a:prstGeom prst="rect">
            <a:avLst/>
          </a:prstGeom>
        </p:spPr>
        <p:txBody>
          <a:bodyPr/>
          <a:lstStyle/>
          <a:p>
            <a:pPr lvl="0">
              <a:defRPr b="0" spc="0" sz="1800">
                <a:solidFill>
                  <a:srgbClr val="000000"/>
                </a:solidFill>
              </a:defRPr>
            </a:pPr>
            <a:r>
              <a:rPr b="1" spc="-144" sz="4800">
                <a:solidFill>
                  <a:srgbClr val="EEEEEE"/>
                </a:solidFill>
              </a:rPr>
              <a:t>Title Text</a:t>
            </a:r>
          </a:p>
        </p:txBody>
      </p:sp>
      <p:sp>
        <p:nvSpPr>
          <p:cNvPr id="25" name="Shape 25"/>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lvl="0">
              <a:defRPr sz="1800">
                <a:solidFill>
                  <a:srgbClr val="000000"/>
                </a:solidFill>
              </a:defRPr>
            </a:pPr>
            <a:r>
              <a:rPr sz="3400">
                <a:solidFill>
                  <a:srgbClr val="EEEEEE"/>
                </a:solidFill>
              </a:rPr>
              <a:t>Body Level One</a:t>
            </a:r>
            <a:endParaRPr sz="3400">
              <a:solidFill>
                <a:srgbClr val="EEEEEE"/>
              </a:solidFill>
            </a:endParaRPr>
          </a:p>
          <a:p>
            <a:pPr lvl="1">
              <a:defRPr sz="1800">
                <a:solidFill>
                  <a:srgbClr val="000000"/>
                </a:solidFill>
              </a:defRPr>
            </a:pPr>
            <a:r>
              <a:rPr sz="3400">
                <a:solidFill>
                  <a:srgbClr val="EEEEEE"/>
                </a:solidFill>
              </a:rPr>
              <a:t>Body Level Two</a:t>
            </a:r>
            <a:endParaRPr sz="3400">
              <a:solidFill>
                <a:srgbClr val="EEEEEE"/>
              </a:solidFill>
            </a:endParaRPr>
          </a:p>
          <a:p>
            <a:pPr lvl="2">
              <a:defRPr sz="1800">
                <a:solidFill>
                  <a:srgbClr val="000000"/>
                </a:solidFill>
              </a:defRPr>
            </a:pPr>
            <a:r>
              <a:rPr sz="3400">
                <a:solidFill>
                  <a:srgbClr val="EEEEEE"/>
                </a:solidFill>
              </a:rPr>
              <a:t>Body Level Three</a:t>
            </a:r>
            <a:endParaRPr sz="3400">
              <a:solidFill>
                <a:srgbClr val="EEEEEE"/>
              </a:solidFill>
            </a:endParaRPr>
          </a:p>
          <a:p>
            <a:pPr lvl="3">
              <a:defRPr sz="1800">
                <a:solidFill>
                  <a:srgbClr val="000000"/>
                </a:solidFill>
              </a:defRPr>
            </a:pPr>
            <a:r>
              <a:rPr sz="3400">
                <a:solidFill>
                  <a:srgbClr val="EEEEEE"/>
                </a:solidFill>
              </a:rPr>
              <a:t>Body Level Four</a:t>
            </a:r>
            <a:endParaRPr sz="3400">
              <a:solidFill>
                <a:srgbClr val="EEEEEE"/>
              </a:solidFill>
            </a:endParaRPr>
          </a:p>
          <a:p>
            <a:pPr lvl="4">
              <a:defRPr sz="1800">
                <a:solidFill>
                  <a:srgbClr val="000000"/>
                </a:solidFill>
              </a:defRPr>
            </a:pPr>
            <a:r>
              <a:rPr sz="3400">
                <a:solidFill>
                  <a:srgbClr val="EEEEEE"/>
                </a:solidFill>
              </a:rPr>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7" name="Shape 27"/>
          <p:cNvSpPr/>
          <p:nvPr>
            <p:ph type="title"/>
          </p:nvPr>
        </p:nvSpPr>
        <p:spPr>
          <a:prstGeom prst="rect">
            <a:avLst/>
          </a:prstGeom>
        </p:spPr>
        <p:txBody>
          <a:bodyPr/>
          <a:lstStyle/>
          <a:p>
            <a:pPr lvl="0">
              <a:defRPr b="0" spc="0" sz="1800">
                <a:solidFill>
                  <a:srgbClr val="000000"/>
                </a:solidFill>
              </a:defRPr>
            </a:pPr>
            <a:r>
              <a:rPr b="1" spc="-144" sz="4800">
                <a:solidFill>
                  <a:srgbClr val="EEEEEE"/>
                </a:solidFill>
              </a:rPr>
              <a:t>Title Text</a:t>
            </a:r>
          </a:p>
        </p:txBody>
      </p:sp>
      <p:sp>
        <p:nvSpPr>
          <p:cNvPr id="28" name="Shape 28"/>
          <p:cNvSpPr/>
          <p:nvPr>
            <p:ph type="body" idx="1"/>
          </p:nvPr>
        </p:nvSpPr>
        <p:spPr>
          <a:xfrm>
            <a:off x="7200900" y="3340100"/>
            <a:ext cx="4826000" cy="5384800"/>
          </a:xfrm>
          <a:prstGeom prst="rect">
            <a:avLst/>
          </a:prstGeom>
        </p:spPr>
        <p:txBody>
          <a:bodyPr/>
          <a:lstStyle>
            <a:lvl1pPr marL="457200" indent="-457200">
              <a:spcBef>
                <a:spcPts val="3000"/>
              </a:spcBef>
              <a:buBlip>
                <a:blip r:embed="rId2"/>
              </a:buBlip>
              <a:defRPr sz="2600"/>
            </a:lvl1pPr>
            <a:lvl2pPr marL="914400" indent="-457200">
              <a:spcBef>
                <a:spcPts val="3000"/>
              </a:spcBef>
              <a:buBlip>
                <a:blip r:embed="rId2"/>
              </a:buBlip>
              <a:defRPr sz="2600"/>
            </a:lvl2pPr>
            <a:lvl3pPr marL="1371600" indent="-457200">
              <a:spcBef>
                <a:spcPts val="3000"/>
              </a:spcBef>
              <a:buBlip>
                <a:blip r:embed="rId2"/>
              </a:buBlip>
              <a:defRPr sz="2600"/>
            </a:lvl3pPr>
            <a:lvl4pPr marL="1828800" indent="-457200">
              <a:spcBef>
                <a:spcPts val="3000"/>
              </a:spcBef>
              <a:buBlip>
                <a:blip r:embed="rId2"/>
              </a:buBlip>
              <a:defRPr sz="2600"/>
            </a:lvl4pPr>
            <a:lvl5pPr marL="2286000" indent="-457200">
              <a:spcBef>
                <a:spcPts val="3000"/>
              </a:spcBef>
              <a:buBlip>
                <a:blip r:embed="rId2"/>
              </a:buBlip>
              <a:defRPr sz="2600"/>
            </a:lvl5pPr>
          </a:lstStyle>
          <a:p>
            <a:pPr lvl="0">
              <a:defRPr sz="1800">
                <a:solidFill>
                  <a:srgbClr val="000000"/>
                </a:solidFill>
              </a:defRPr>
            </a:pPr>
            <a:r>
              <a:rPr sz="2600">
                <a:solidFill>
                  <a:srgbClr val="EEEEEE"/>
                </a:solidFill>
              </a:rPr>
              <a:t>Body Level One</a:t>
            </a:r>
            <a:endParaRPr sz="2600">
              <a:solidFill>
                <a:srgbClr val="EEEEEE"/>
              </a:solidFill>
            </a:endParaRPr>
          </a:p>
          <a:p>
            <a:pPr lvl="1">
              <a:defRPr sz="1800">
                <a:solidFill>
                  <a:srgbClr val="000000"/>
                </a:solidFill>
              </a:defRPr>
            </a:pPr>
            <a:r>
              <a:rPr sz="2600">
                <a:solidFill>
                  <a:srgbClr val="EEEEEE"/>
                </a:solidFill>
              </a:rPr>
              <a:t>Body Level Two</a:t>
            </a:r>
            <a:endParaRPr sz="2600">
              <a:solidFill>
                <a:srgbClr val="EEEEEE"/>
              </a:solidFill>
            </a:endParaRPr>
          </a:p>
          <a:p>
            <a:pPr lvl="2">
              <a:defRPr sz="1800">
                <a:solidFill>
                  <a:srgbClr val="000000"/>
                </a:solidFill>
              </a:defRPr>
            </a:pPr>
            <a:r>
              <a:rPr sz="2600">
                <a:solidFill>
                  <a:srgbClr val="EEEEEE"/>
                </a:solidFill>
              </a:rPr>
              <a:t>Body Level Three</a:t>
            </a:r>
            <a:endParaRPr sz="2600">
              <a:solidFill>
                <a:srgbClr val="EEEEEE"/>
              </a:solidFill>
            </a:endParaRPr>
          </a:p>
          <a:p>
            <a:pPr lvl="3">
              <a:defRPr sz="1800">
                <a:solidFill>
                  <a:srgbClr val="000000"/>
                </a:solidFill>
              </a:defRPr>
            </a:pPr>
            <a:r>
              <a:rPr sz="2600">
                <a:solidFill>
                  <a:srgbClr val="EEEEEE"/>
                </a:solidFill>
              </a:rPr>
              <a:t>Body Level Four</a:t>
            </a:r>
            <a:endParaRPr sz="2600">
              <a:solidFill>
                <a:srgbClr val="EEEEEE"/>
              </a:solidFill>
            </a:endParaRPr>
          </a:p>
          <a:p>
            <a:pPr lvl="4">
              <a:defRPr sz="1800">
                <a:solidFill>
                  <a:srgbClr val="000000"/>
                </a:solidFill>
              </a:defRPr>
            </a:pPr>
            <a:r>
              <a:rPr sz="2600">
                <a:solidFill>
                  <a:srgbClr val="EEEEEE"/>
                </a:solidFill>
              </a:rPr>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0" showMasterPhAnim="1">
  <p:cSld name="Bullets">
    <p:spTree>
      <p:nvGrpSpPr>
        <p:cNvPr id="1" name=""/>
        <p:cNvGrpSpPr/>
        <p:nvPr/>
      </p:nvGrpSpPr>
      <p:grpSpPr>
        <a:xfrm>
          <a:off x="0" y="0"/>
          <a:ext cx="0" cy="0"/>
          <a:chOff x="0" y="0"/>
          <a:chExt cx="0" cy="0"/>
        </a:xfrm>
      </p:grpSpPr>
      <p:sp>
        <p:nvSpPr>
          <p:cNvPr id="30" name="Shape 30"/>
          <p:cNvSpPr/>
          <p:nvPr>
            <p:ph type="body" idx="1"/>
          </p:nvPr>
        </p:nvSpPr>
        <p:spPr>
          <a:xfrm>
            <a:off x="1270000" y="1270000"/>
            <a:ext cx="10464800" cy="7213600"/>
          </a:xfrm>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pPr lvl="0">
              <a:defRPr sz="1800">
                <a:solidFill>
                  <a:srgbClr val="000000"/>
                </a:solidFill>
              </a:defRPr>
            </a:pPr>
            <a:r>
              <a:rPr sz="3400">
                <a:solidFill>
                  <a:srgbClr val="EEEEEE"/>
                </a:solidFill>
              </a:rPr>
              <a:t>Body Level One</a:t>
            </a:r>
            <a:endParaRPr sz="3400">
              <a:solidFill>
                <a:srgbClr val="EEEEEE"/>
              </a:solidFill>
            </a:endParaRPr>
          </a:p>
          <a:p>
            <a:pPr lvl="1">
              <a:defRPr sz="1800">
                <a:solidFill>
                  <a:srgbClr val="000000"/>
                </a:solidFill>
              </a:defRPr>
            </a:pPr>
            <a:r>
              <a:rPr sz="3400">
                <a:solidFill>
                  <a:srgbClr val="EEEEEE"/>
                </a:solidFill>
              </a:rPr>
              <a:t>Body Level Two</a:t>
            </a:r>
            <a:endParaRPr sz="3400">
              <a:solidFill>
                <a:srgbClr val="EEEEEE"/>
              </a:solidFill>
            </a:endParaRPr>
          </a:p>
          <a:p>
            <a:pPr lvl="2">
              <a:defRPr sz="1800">
                <a:solidFill>
                  <a:srgbClr val="000000"/>
                </a:solidFill>
              </a:defRPr>
            </a:pPr>
            <a:r>
              <a:rPr sz="3400">
                <a:solidFill>
                  <a:srgbClr val="EEEEEE"/>
                </a:solidFill>
              </a:rPr>
              <a:t>Body Level Three</a:t>
            </a:r>
            <a:endParaRPr sz="3400">
              <a:solidFill>
                <a:srgbClr val="EEEEEE"/>
              </a:solidFill>
            </a:endParaRPr>
          </a:p>
          <a:p>
            <a:pPr lvl="3">
              <a:defRPr sz="1800">
                <a:solidFill>
                  <a:srgbClr val="000000"/>
                </a:solidFill>
              </a:defRPr>
            </a:pPr>
            <a:r>
              <a:rPr sz="3400">
                <a:solidFill>
                  <a:srgbClr val="EEEEEE"/>
                </a:solidFill>
              </a:rPr>
              <a:t>Body Level Four</a:t>
            </a:r>
            <a:endParaRPr sz="3400">
              <a:solidFill>
                <a:srgbClr val="EEEEEE"/>
              </a:solidFill>
            </a:endParaRPr>
          </a:p>
          <a:p>
            <a:pPr lvl="4">
              <a:defRPr sz="1800">
                <a:solidFill>
                  <a:srgbClr val="000000"/>
                </a:solidFill>
              </a:defRPr>
            </a:pPr>
            <a:r>
              <a:rPr sz="3400">
                <a:solidFill>
                  <a:srgbClr val="EEEEEE"/>
                </a:solidFill>
              </a:rPr>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0" showMasterPhAnim="1">
  <p:cSld name="Photo - 3 Up">
    <p:bg>
      <p:bgPr>
        <a:blipFill rotWithShape="1">
          <a:blip r:embed="rId2"/>
          <a:srcRect l="0" t="0" r="0" b="0"/>
          <a:stretch>
            <a:fillRect/>
          </a:stretch>
        </a:blipFill>
      </p:bgPr>
    </p:bg>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1.png"/><Relationship Id="rId4" Type="http://schemas.openxmlformats.org/officeDocument/2006/relationships/image" Target="../media/image1.tif"/><Relationship Id="rId5" Type="http://schemas.openxmlformats.org/officeDocument/2006/relationships/slideLayout" Target="../slideLayouts/slideLayout1.xml"/><Relationship Id="rId6" Type="http://schemas.openxmlformats.org/officeDocument/2006/relationships/slideLayout" Target="../slideLayouts/slideLayout2.xml"/><Relationship Id="rId7" Type="http://schemas.openxmlformats.org/officeDocument/2006/relationships/slideLayout" Target="../slideLayouts/slideLayout3.xml"/><Relationship Id="rId8" Type="http://schemas.openxmlformats.org/officeDocument/2006/relationships/slideLayout" Target="../slideLayouts/slideLayout4.xml"/><Relationship Id="rId9" Type="http://schemas.openxmlformats.org/officeDocument/2006/relationships/slideLayout" Target="../slideLayouts/slideLayout5.xml"/><Relationship Id="rId10" Type="http://schemas.openxmlformats.org/officeDocument/2006/relationships/slideLayout" Target="../slideLayouts/slideLayout6.xml"/><Relationship Id="rId11" Type="http://schemas.openxmlformats.org/officeDocument/2006/relationships/slideLayout" Target="../slideLayouts/slideLayout7.xml"/><Relationship Id="rId12" Type="http://schemas.openxmlformats.org/officeDocument/2006/relationships/slideLayout" Target="../slideLayouts/slideLayout8.xml"/><Relationship Id="rId13" Type="http://schemas.openxmlformats.org/officeDocument/2006/relationships/slideLayout" Target="../slideLayouts/slideLayout9.xml"/><Relationship Id="rId14" Type="http://schemas.openxmlformats.org/officeDocument/2006/relationships/slideLayout" Target="../slideLayouts/slideLayout10.xml"/><Relationship Id="rId15" Type="http://schemas.openxmlformats.org/officeDocument/2006/relationships/slideLayout" Target="../slideLayouts/slideLayout11.xml"/><Relationship Id="rId16" Type="http://schemas.openxmlformats.org/officeDocument/2006/relationships/slideLayout" Target="../slideLayouts/slideLayout12.xml"/><Relationship Id="rId17" Type="http://schemas.openxmlformats.org/officeDocument/2006/relationships/slideLayout" Target="../slideLayouts/slideLayout13.xml"/><Relationship Id="rId18"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 name=""/>
          <p:cNvPicPr/>
          <p:nvPr/>
        </p:nvPicPr>
        <p:blipFill>
          <a:blip r:embed="rId3">
            <a:extLst/>
          </a:blip>
          <a:stretch>
            <a:fillRect/>
          </a:stretch>
        </p:blipFill>
        <p:spPr>
          <a:xfrm>
            <a:off x="1060083" y="2732634"/>
            <a:ext cx="10908152" cy="71905"/>
          </a:xfrm>
          <a:prstGeom prst="rect">
            <a:avLst/>
          </a:prstGeom>
        </p:spPr>
      </p:pic>
      <p:sp>
        <p:nvSpPr>
          <p:cNvPr id="4" name="Shape 4"/>
          <p:cNvSpPr/>
          <p:nvPr>
            <p:ph type="title"/>
          </p:nvPr>
        </p:nvSpPr>
        <p:spPr>
          <a:xfrm>
            <a:off x="1270000" y="698500"/>
            <a:ext cx="10464800" cy="1905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b="0" spc="0" sz="1800">
                <a:solidFill>
                  <a:srgbClr val="000000"/>
                </a:solidFill>
              </a:defRPr>
            </a:pPr>
            <a:r>
              <a:rPr b="1" spc="-144" sz="4800">
                <a:solidFill>
                  <a:srgbClr val="EEEEEE"/>
                </a:solidFill>
              </a:rPr>
              <a:t>Title Text</a:t>
            </a:r>
          </a:p>
        </p:txBody>
      </p:sp>
      <p:sp>
        <p:nvSpPr>
          <p:cNvPr id="5" name="Shape 5"/>
          <p:cNvSpPr/>
          <p:nvPr>
            <p:ph type="body" idx="1"/>
          </p:nvPr>
        </p:nvSpPr>
        <p:spPr>
          <a:xfrm>
            <a:off x="1270000" y="3263900"/>
            <a:ext cx="10464800" cy="5715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lvl1pPr>
              <a:buBlip>
                <a:blip r:embed="rId4"/>
              </a:buBlip>
            </a:lvl1pPr>
            <a:lvl2pPr>
              <a:buBlip>
                <a:blip r:embed="rId4"/>
              </a:buBlip>
            </a:lvl2pPr>
            <a:lvl3pPr>
              <a:buBlip>
                <a:blip r:embed="rId4"/>
              </a:buBlip>
            </a:lvl3pPr>
            <a:lvl4pPr>
              <a:buBlip>
                <a:blip r:embed="rId4"/>
              </a:buBlip>
            </a:lvl4pPr>
            <a:lvl5pPr>
              <a:buBlip>
                <a:blip r:embed="rId4"/>
              </a:buBlip>
            </a:lvl5pPr>
          </a:lstStyle>
          <a:p>
            <a:pPr lvl="0">
              <a:defRPr sz="1800">
                <a:solidFill>
                  <a:srgbClr val="000000"/>
                </a:solidFill>
              </a:defRPr>
            </a:pPr>
            <a:r>
              <a:rPr sz="3400">
                <a:solidFill>
                  <a:srgbClr val="EEEEEE"/>
                </a:solidFill>
              </a:rPr>
              <a:t>Body Level One</a:t>
            </a:r>
            <a:endParaRPr sz="3400">
              <a:solidFill>
                <a:srgbClr val="EEEEEE"/>
              </a:solidFill>
            </a:endParaRPr>
          </a:p>
          <a:p>
            <a:pPr lvl="1">
              <a:defRPr sz="1800">
                <a:solidFill>
                  <a:srgbClr val="000000"/>
                </a:solidFill>
              </a:defRPr>
            </a:pPr>
            <a:r>
              <a:rPr sz="3400">
                <a:solidFill>
                  <a:srgbClr val="EEEEEE"/>
                </a:solidFill>
              </a:rPr>
              <a:t>Body Level Two</a:t>
            </a:r>
            <a:endParaRPr sz="3400">
              <a:solidFill>
                <a:srgbClr val="EEEEEE"/>
              </a:solidFill>
            </a:endParaRPr>
          </a:p>
          <a:p>
            <a:pPr lvl="2">
              <a:defRPr sz="1800">
                <a:solidFill>
                  <a:srgbClr val="000000"/>
                </a:solidFill>
              </a:defRPr>
            </a:pPr>
            <a:r>
              <a:rPr sz="3400">
                <a:solidFill>
                  <a:srgbClr val="EEEEEE"/>
                </a:solidFill>
              </a:rPr>
              <a:t>Body Level Three</a:t>
            </a:r>
            <a:endParaRPr sz="3400">
              <a:solidFill>
                <a:srgbClr val="EEEEEE"/>
              </a:solidFill>
            </a:endParaRPr>
          </a:p>
          <a:p>
            <a:pPr lvl="3">
              <a:defRPr sz="1800">
                <a:solidFill>
                  <a:srgbClr val="000000"/>
                </a:solidFill>
              </a:defRPr>
            </a:pPr>
            <a:r>
              <a:rPr sz="3400">
                <a:solidFill>
                  <a:srgbClr val="EEEEEE"/>
                </a:solidFill>
              </a:rPr>
              <a:t>Body Level Four</a:t>
            </a:r>
            <a:endParaRPr sz="3400">
              <a:solidFill>
                <a:srgbClr val="EEEEEE"/>
              </a:solidFill>
            </a:endParaRPr>
          </a:p>
          <a:p>
            <a:pPr lvl="4">
              <a:defRPr sz="1800">
                <a:solidFill>
                  <a:srgbClr val="000000"/>
                </a:solidFill>
              </a:defRPr>
            </a:pPr>
            <a:r>
              <a:rPr sz="3400">
                <a:solidFill>
                  <a:srgbClr val="EEEEEE"/>
                </a:solidFill>
              </a:rPr>
              <a:t>Body Level Five</a:t>
            </a:r>
          </a:p>
        </p:txBody>
      </p:sp>
    </p:spTree>
  </p:cSld>
  <p:clrMap bg1="dk1" tx1="lt1" bg2="dk2" tx2="lt2" accent1="accent1" accent2="accent2" accent3="accent3" accent4="accent4" accent5="accent5" accent6="accent6" hlink="hlink" folHlink="folHlink"/>
  <p:sldLayoutIdLst>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0" r:id="rId16"/>
    <p:sldLayoutId id="2147483661" r:id="rId17"/>
    <p:sldLayoutId id="2147483662" r:id="rId18"/>
  </p:sldLayoutIdLst>
  <p:transition spd="med" advClick="1"/>
  <p:txStyles>
    <p:titleStyle>
      <a:lvl1pPr algn="ctr" defTabSz="584200">
        <a:defRPr b="1" spc="-144" sz="4800">
          <a:solidFill>
            <a:srgbClr val="EEEEEE"/>
          </a:solidFill>
          <a:latin typeface="+mn-lt"/>
          <a:ea typeface="+mn-ea"/>
          <a:cs typeface="+mn-cs"/>
          <a:sym typeface="Superclarendon"/>
        </a:defRPr>
      </a:lvl1pPr>
      <a:lvl2pPr indent="228600" algn="ctr" defTabSz="584200">
        <a:defRPr b="1" spc="-144" sz="4800">
          <a:solidFill>
            <a:srgbClr val="EEEEEE"/>
          </a:solidFill>
          <a:latin typeface="+mn-lt"/>
          <a:ea typeface="+mn-ea"/>
          <a:cs typeface="+mn-cs"/>
          <a:sym typeface="Superclarendon"/>
        </a:defRPr>
      </a:lvl2pPr>
      <a:lvl3pPr indent="457200" algn="ctr" defTabSz="584200">
        <a:defRPr b="1" spc="-144" sz="4800">
          <a:solidFill>
            <a:srgbClr val="EEEEEE"/>
          </a:solidFill>
          <a:latin typeface="+mn-lt"/>
          <a:ea typeface="+mn-ea"/>
          <a:cs typeface="+mn-cs"/>
          <a:sym typeface="Superclarendon"/>
        </a:defRPr>
      </a:lvl3pPr>
      <a:lvl4pPr indent="685800" algn="ctr" defTabSz="584200">
        <a:defRPr b="1" spc="-144" sz="4800">
          <a:solidFill>
            <a:srgbClr val="EEEEEE"/>
          </a:solidFill>
          <a:latin typeface="+mn-lt"/>
          <a:ea typeface="+mn-ea"/>
          <a:cs typeface="+mn-cs"/>
          <a:sym typeface="Superclarendon"/>
        </a:defRPr>
      </a:lvl4pPr>
      <a:lvl5pPr indent="914400" algn="ctr" defTabSz="584200">
        <a:defRPr b="1" spc="-144" sz="4800">
          <a:solidFill>
            <a:srgbClr val="EEEEEE"/>
          </a:solidFill>
          <a:latin typeface="+mn-lt"/>
          <a:ea typeface="+mn-ea"/>
          <a:cs typeface="+mn-cs"/>
          <a:sym typeface="Superclarendon"/>
        </a:defRPr>
      </a:lvl5pPr>
      <a:lvl6pPr indent="1143000" algn="ctr" defTabSz="584200">
        <a:defRPr b="1" spc="-144" sz="4800">
          <a:solidFill>
            <a:srgbClr val="EEEEEE"/>
          </a:solidFill>
          <a:latin typeface="+mn-lt"/>
          <a:ea typeface="+mn-ea"/>
          <a:cs typeface="+mn-cs"/>
          <a:sym typeface="Superclarendon"/>
        </a:defRPr>
      </a:lvl6pPr>
      <a:lvl7pPr indent="1371600" algn="ctr" defTabSz="584200">
        <a:defRPr b="1" spc="-144" sz="4800">
          <a:solidFill>
            <a:srgbClr val="EEEEEE"/>
          </a:solidFill>
          <a:latin typeface="+mn-lt"/>
          <a:ea typeface="+mn-ea"/>
          <a:cs typeface="+mn-cs"/>
          <a:sym typeface="Superclarendon"/>
        </a:defRPr>
      </a:lvl7pPr>
      <a:lvl8pPr indent="1600200" algn="ctr" defTabSz="584200">
        <a:defRPr b="1" spc="-144" sz="4800">
          <a:solidFill>
            <a:srgbClr val="EEEEEE"/>
          </a:solidFill>
          <a:latin typeface="+mn-lt"/>
          <a:ea typeface="+mn-ea"/>
          <a:cs typeface="+mn-cs"/>
          <a:sym typeface="Superclarendon"/>
        </a:defRPr>
      </a:lvl8pPr>
      <a:lvl9pPr indent="1828800" algn="ctr" defTabSz="584200">
        <a:defRPr b="1" spc="-144" sz="4800">
          <a:solidFill>
            <a:srgbClr val="EEEEEE"/>
          </a:solidFill>
          <a:latin typeface="+mn-lt"/>
          <a:ea typeface="+mn-ea"/>
          <a:cs typeface="+mn-cs"/>
          <a:sym typeface="Superclarendon"/>
        </a:defRPr>
      </a:lvl9pPr>
    </p:titleStyle>
    <p:bodyStyle>
      <a:lvl1pPr marL="622300" indent="-622300" defTabSz="584200">
        <a:spcBef>
          <a:spcPts val="4200"/>
        </a:spcBef>
        <a:buSzPct val="65000"/>
        <a:buFont typeface="Zapf Dingbats"/>
        <a:buBlip>
          <a:blip r:embed="rId4"/>
        </a:buBlip>
        <a:defRPr sz="3400">
          <a:solidFill>
            <a:srgbClr val="EEEEEE"/>
          </a:solidFill>
          <a:latin typeface="Helvetica Neue Bold Condensed"/>
          <a:ea typeface="Helvetica Neue Bold Condensed"/>
          <a:cs typeface="Helvetica Neue Bold Condensed"/>
          <a:sym typeface="Helvetica Neue Bold Condensed"/>
        </a:defRPr>
      </a:lvl1pPr>
      <a:lvl2pPr marL="1244600" indent="-622300" defTabSz="584200">
        <a:spcBef>
          <a:spcPts val="4200"/>
        </a:spcBef>
        <a:buSzPct val="65000"/>
        <a:buFont typeface="Zapf Dingbats"/>
        <a:buBlip>
          <a:blip r:embed="rId4"/>
        </a:buBlip>
        <a:defRPr sz="3400">
          <a:solidFill>
            <a:srgbClr val="EEEEEE"/>
          </a:solidFill>
          <a:latin typeface="Helvetica Neue Bold Condensed"/>
          <a:ea typeface="Helvetica Neue Bold Condensed"/>
          <a:cs typeface="Helvetica Neue Bold Condensed"/>
          <a:sym typeface="Helvetica Neue Bold Condensed"/>
        </a:defRPr>
      </a:lvl2pPr>
      <a:lvl3pPr marL="1866900" indent="-622300" defTabSz="584200">
        <a:spcBef>
          <a:spcPts val="4200"/>
        </a:spcBef>
        <a:buSzPct val="65000"/>
        <a:buFont typeface="Zapf Dingbats"/>
        <a:buBlip>
          <a:blip r:embed="rId4"/>
        </a:buBlip>
        <a:defRPr sz="3400">
          <a:solidFill>
            <a:srgbClr val="EEEEEE"/>
          </a:solidFill>
          <a:latin typeface="Helvetica Neue Bold Condensed"/>
          <a:ea typeface="Helvetica Neue Bold Condensed"/>
          <a:cs typeface="Helvetica Neue Bold Condensed"/>
          <a:sym typeface="Helvetica Neue Bold Condensed"/>
        </a:defRPr>
      </a:lvl3pPr>
      <a:lvl4pPr marL="2489200" indent="-622300" defTabSz="584200">
        <a:spcBef>
          <a:spcPts val="4200"/>
        </a:spcBef>
        <a:buSzPct val="65000"/>
        <a:buFont typeface="Zapf Dingbats"/>
        <a:buBlip>
          <a:blip r:embed="rId4"/>
        </a:buBlip>
        <a:defRPr sz="3400">
          <a:solidFill>
            <a:srgbClr val="EEEEEE"/>
          </a:solidFill>
          <a:latin typeface="Helvetica Neue Bold Condensed"/>
          <a:ea typeface="Helvetica Neue Bold Condensed"/>
          <a:cs typeface="Helvetica Neue Bold Condensed"/>
          <a:sym typeface="Helvetica Neue Bold Condensed"/>
        </a:defRPr>
      </a:lvl4pPr>
      <a:lvl5pPr marL="3111500" indent="-622300" defTabSz="584200">
        <a:spcBef>
          <a:spcPts val="4200"/>
        </a:spcBef>
        <a:buSzPct val="65000"/>
        <a:buFont typeface="Zapf Dingbats"/>
        <a:buBlip>
          <a:blip r:embed="rId4"/>
        </a:buBlip>
        <a:defRPr sz="3400">
          <a:solidFill>
            <a:srgbClr val="EEEEEE"/>
          </a:solidFill>
          <a:latin typeface="Helvetica Neue Bold Condensed"/>
          <a:ea typeface="Helvetica Neue Bold Condensed"/>
          <a:cs typeface="Helvetica Neue Bold Condensed"/>
          <a:sym typeface="Helvetica Neue Bold Condensed"/>
        </a:defRPr>
      </a:lvl5pPr>
      <a:lvl6pPr marL="3733800" indent="-622300" defTabSz="584200">
        <a:spcBef>
          <a:spcPts val="4200"/>
        </a:spcBef>
        <a:buSzPct val="65000"/>
        <a:buFont typeface="Zapf Dingbats"/>
        <a:buBlip>
          <a:blip r:embed="rId4"/>
        </a:buBlip>
        <a:defRPr sz="3400">
          <a:solidFill>
            <a:srgbClr val="EEEEEE"/>
          </a:solidFill>
          <a:latin typeface="Helvetica Neue Bold Condensed"/>
          <a:ea typeface="Helvetica Neue Bold Condensed"/>
          <a:cs typeface="Helvetica Neue Bold Condensed"/>
          <a:sym typeface="Helvetica Neue Bold Condensed"/>
        </a:defRPr>
      </a:lvl6pPr>
      <a:lvl7pPr marL="4356100" indent="-622300" defTabSz="584200">
        <a:spcBef>
          <a:spcPts val="4200"/>
        </a:spcBef>
        <a:buSzPct val="65000"/>
        <a:buFont typeface="Zapf Dingbats"/>
        <a:buBlip>
          <a:blip r:embed="rId4"/>
        </a:buBlip>
        <a:defRPr sz="3400">
          <a:solidFill>
            <a:srgbClr val="EEEEEE"/>
          </a:solidFill>
          <a:latin typeface="Helvetica Neue Bold Condensed"/>
          <a:ea typeface="Helvetica Neue Bold Condensed"/>
          <a:cs typeface="Helvetica Neue Bold Condensed"/>
          <a:sym typeface="Helvetica Neue Bold Condensed"/>
        </a:defRPr>
      </a:lvl7pPr>
      <a:lvl8pPr marL="4978400" indent="-622300" defTabSz="584200">
        <a:spcBef>
          <a:spcPts val="4200"/>
        </a:spcBef>
        <a:buSzPct val="65000"/>
        <a:buFont typeface="Zapf Dingbats"/>
        <a:buBlip>
          <a:blip r:embed="rId4"/>
        </a:buBlip>
        <a:defRPr sz="3400">
          <a:solidFill>
            <a:srgbClr val="EEEEEE"/>
          </a:solidFill>
          <a:latin typeface="Helvetica Neue Bold Condensed"/>
          <a:ea typeface="Helvetica Neue Bold Condensed"/>
          <a:cs typeface="Helvetica Neue Bold Condensed"/>
          <a:sym typeface="Helvetica Neue Bold Condensed"/>
        </a:defRPr>
      </a:lvl8pPr>
      <a:lvl9pPr marL="5600700" indent="-622300" defTabSz="584200">
        <a:spcBef>
          <a:spcPts val="4200"/>
        </a:spcBef>
        <a:buSzPct val="65000"/>
        <a:buFont typeface="Zapf Dingbats"/>
        <a:buBlip>
          <a:blip r:embed="rId4"/>
        </a:buBlip>
        <a:defRPr sz="3400">
          <a:solidFill>
            <a:srgbClr val="EEEEEE"/>
          </a:solidFill>
          <a:latin typeface="Helvetica Neue Bold Condensed"/>
          <a:ea typeface="Helvetica Neue Bold Condensed"/>
          <a:cs typeface="Helvetica Neue Bold Condensed"/>
          <a:sym typeface="Helvetica Neue Bold Condensed"/>
        </a:defRPr>
      </a:lvl9pPr>
    </p:bodyStyle>
    <p:otherStyle>
      <a:lvl1pPr algn="ctr" defTabSz="584200">
        <a:defRPr b="1">
          <a:solidFill>
            <a:schemeClr val="tx1"/>
          </a:solidFill>
          <a:latin typeface="+mn-lt"/>
          <a:ea typeface="+mn-ea"/>
          <a:cs typeface="+mn-cs"/>
          <a:sym typeface="Superclarendon"/>
        </a:defRPr>
      </a:lvl1pPr>
      <a:lvl2pPr indent="228600" algn="ctr" defTabSz="584200">
        <a:defRPr b="1">
          <a:solidFill>
            <a:schemeClr val="tx1"/>
          </a:solidFill>
          <a:latin typeface="+mn-lt"/>
          <a:ea typeface="+mn-ea"/>
          <a:cs typeface="+mn-cs"/>
          <a:sym typeface="Superclarendon"/>
        </a:defRPr>
      </a:lvl2pPr>
      <a:lvl3pPr indent="457200" algn="ctr" defTabSz="584200">
        <a:defRPr b="1">
          <a:solidFill>
            <a:schemeClr val="tx1"/>
          </a:solidFill>
          <a:latin typeface="+mn-lt"/>
          <a:ea typeface="+mn-ea"/>
          <a:cs typeface="+mn-cs"/>
          <a:sym typeface="Superclarendon"/>
        </a:defRPr>
      </a:lvl3pPr>
      <a:lvl4pPr indent="685800" algn="ctr" defTabSz="584200">
        <a:defRPr b="1">
          <a:solidFill>
            <a:schemeClr val="tx1"/>
          </a:solidFill>
          <a:latin typeface="+mn-lt"/>
          <a:ea typeface="+mn-ea"/>
          <a:cs typeface="+mn-cs"/>
          <a:sym typeface="Superclarendon"/>
        </a:defRPr>
      </a:lvl4pPr>
      <a:lvl5pPr indent="914400" algn="ctr" defTabSz="584200">
        <a:defRPr b="1">
          <a:solidFill>
            <a:schemeClr val="tx1"/>
          </a:solidFill>
          <a:latin typeface="+mn-lt"/>
          <a:ea typeface="+mn-ea"/>
          <a:cs typeface="+mn-cs"/>
          <a:sym typeface="Superclarendon"/>
        </a:defRPr>
      </a:lvl5pPr>
      <a:lvl6pPr indent="1143000" algn="ctr" defTabSz="584200">
        <a:defRPr b="1">
          <a:solidFill>
            <a:schemeClr val="tx1"/>
          </a:solidFill>
          <a:latin typeface="+mn-lt"/>
          <a:ea typeface="+mn-ea"/>
          <a:cs typeface="+mn-cs"/>
          <a:sym typeface="Superclarendon"/>
        </a:defRPr>
      </a:lvl6pPr>
      <a:lvl7pPr indent="1371600" algn="ctr" defTabSz="584200">
        <a:defRPr b="1">
          <a:solidFill>
            <a:schemeClr val="tx1"/>
          </a:solidFill>
          <a:latin typeface="+mn-lt"/>
          <a:ea typeface="+mn-ea"/>
          <a:cs typeface="+mn-cs"/>
          <a:sym typeface="Superclarendon"/>
        </a:defRPr>
      </a:lvl7pPr>
      <a:lvl8pPr indent="1600200" algn="ctr" defTabSz="584200">
        <a:defRPr b="1">
          <a:solidFill>
            <a:schemeClr val="tx1"/>
          </a:solidFill>
          <a:latin typeface="+mn-lt"/>
          <a:ea typeface="+mn-ea"/>
          <a:cs typeface="+mn-cs"/>
          <a:sym typeface="Superclarendon"/>
        </a:defRPr>
      </a:lvl8pPr>
      <a:lvl9pPr indent="1828800" algn="ctr" defTabSz="584200">
        <a:defRPr b="1">
          <a:solidFill>
            <a:schemeClr val="tx1"/>
          </a:solidFill>
          <a:latin typeface="+mn-lt"/>
          <a:ea typeface="+mn-ea"/>
          <a:cs typeface="+mn-cs"/>
          <a:sym typeface="Superclarendon"/>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5.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5.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5.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5.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5.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image" Target="../media/image11.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C1A4"/>
        </a:solidFill>
      </p:bgPr>
    </p:bg>
    <p:spTree>
      <p:nvGrpSpPr>
        <p:cNvPr id="1" name=""/>
        <p:cNvGrpSpPr/>
        <p:nvPr/>
      </p:nvGrpSpPr>
      <p:grpSpPr>
        <a:xfrm>
          <a:off x="0" y="0"/>
          <a:ext cx="0" cy="0"/>
          <a:chOff x="0" y="0"/>
          <a:chExt cx="0" cy="0"/>
        </a:xfrm>
      </p:grpSpPr>
      <p:sp>
        <p:nvSpPr>
          <p:cNvPr id="40" name="Shape 40"/>
          <p:cNvSpPr/>
          <p:nvPr>
            <p:ph type="title"/>
          </p:nvPr>
        </p:nvSpPr>
        <p:spPr>
          <a:xfrm>
            <a:off x="1181100" y="-673100"/>
            <a:ext cx="10464800" cy="2997200"/>
          </a:xfrm>
          <a:prstGeom prst="rect">
            <a:avLst/>
          </a:prstGeom>
          <a:effectLst>
            <a:outerShdw sx="100000" sy="100000" kx="0" ky="0" algn="b" rotWithShape="0" blurRad="495300" dist="0" dir="0">
              <a:srgbClr val="000000">
                <a:alpha val="92438"/>
              </a:srgbClr>
            </a:outerShdw>
          </a:effectLst>
        </p:spPr>
        <p:txBody>
          <a:bodyPr/>
          <a:lstStyle/>
          <a:p>
            <a:pPr lvl="0">
              <a:defRPr b="0" spc="0" sz="1800">
                <a:solidFill>
                  <a:srgbClr val="000000"/>
                </a:solidFill>
              </a:defRPr>
            </a:pPr>
            <a:r>
              <a:rPr b="1" spc="-128" sz="6400">
                <a:solidFill>
                  <a:srgbClr val="EEEEEE"/>
                </a:solidFill>
              </a:rPr>
              <a:t>The </a:t>
            </a:r>
            <a:r>
              <a:rPr spc="-128" sz="6400">
                <a:solidFill>
                  <a:srgbClr val="EEEEEE"/>
                </a:solidFill>
                <a:latin typeface="Fira Sans SemiBold"/>
                <a:ea typeface="Fira Sans SemiBold"/>
                <a:cs typeface="Fira Sans SemiBold"/>
                <a:sym typeface="Fira Sans SemiBold"/>
              </a:rPr>
              <a:t>library</a:t>
            </a:r>
            <a:r>
              <a:rPr b="1" spc="-128" sz="6400">
                <a:solidFill>
                  <a:srgbClr val="EEEEEE"/>
                </a:solidFill>
              </a:rPr>
              <a:t> app</a:t>
            </a:r>
          </a:p>
        </p:txBody>
      </p:sp>
      <p:sp>
        <p:nvSpPr>
          <p:cNvPr id="41" name="Shape 41"/>
          <p:cNvSpPr/>
          <p:nvPr>
            <p:ph type="body" idx="1"/>
          </p:nvPr>
        </p:nvSpPr>
        <p:spPr>
          <a:xfrm>
            <a:off x="1270000" y="2527300"/>
            <a:ext cx="10464800" cy="2184400"/>
          </a:xfrm>
          <a:prstGeom prst="rect">
            <a:avLst/>
          </a:prstGeom>
          <a:effectLst>
            <a:outerShdw sx="100000" sy="100000" kx="0" ky="0" algn="b" rotWithShape="0" blurRad="190500" dist="38100" dir="5400000">
              <a:srgbClr val="000000">
                <a:alpha val="47765"/>
              </a:srgbClr>
            </a:outerShdw>
          </a:effectLst>
        </p:spPr>
        <p:txBody>
          <a:bodyPr/>
          <a:lstStyle/>
          <a:p>
            <a:pPr lvl="0">
              <a:defRPr sz="1800">
                <a:solidFill>
                  <a:srgbClr val="000000"/>
                </a:solidFill>
              </a:defRPr>
            </a:pPr>
            <a:r>
              <a:rPr sz="2400">
                <a:solidFill>
                  <a:srgbClr val="EEEEEE"/>
                </a:solidFill>
              </a:rPr>
              <a:t>B050-B048-B056</a:t>
            </a:r>
          </a:p>
        </p:txBody>
      </p:sp>
      <p:pic>
        <p:nvPicPr>
          <p:cNvPr id="42" name="LOGO.png"/>
          <p:cNvPicPr/>
          <p:nvPr/>
        </p:nvPicPr>
        <p:blipFill>
          <a:blip r:embed="rId2">
            <a:extLst/>
          </a:blip>
          <a:stretch>
            <a:fillRect/>
          </a:stretch>
        </p:blipFill>
        <p:spPr>
          <a:xfrm>
            <a:off x="3501348" y="3268848"/>
            <a:ext cx="6002104" cy="6002104"/>
          </a:xfrm>
          <a:prstGeom prst="rect">
            <a:avLst/>
          </a:prstGeom>
          <a:ln w="12700">
            <a:miter lim="400000"/>
          </a:ln>
          <a:effectLst>
            <a:outerShdw sx="100000" sy="100000" kx="0" ky="0" algn="b" rotWithShape="0" blurRad="190500" dist="0" dir="5400000">
              <a:srgbClr val="000000">
                <a:alpha val="75975"/>
              </a:srgbClr>
            </a:outerShdw>
          </a:effectLst>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nodeType="afterEffect" presetClass="entr" presetSubtype="8" presetID="10" grpId="1" fill="hold">
                                  <p:stCondLst>
                                    <p:cond delay="0"/>
                                  </p:stCondLst>
                                  <p:iterate type="el" backwards="0">
                                    <p:tmAbs val="0"/>
                                  </p:iterate>
                                  <p:childTnLst>
                                    <p:set>
                                      <p:cBhvr>
                                        <p:cTn id="6" fill="hold"/>
                                        <p:tgtEl>
                                          <p:spTgt spid="40"/>
                                        </p:tgtEl>
                                        <p:attrNameLst>
                                          <p:attrName>style.visibility</p:attrName>
                                        </p:attrNameLst>
                                      </p:cBhvr>
                                      <p:to>
                                        <p:strVal val="visible"/>
                                      </p:to>
                                    </p:set>
                                    <p:animEffect filter="fade(right)" transition="in">
                                      <p:cBhvr>
                                        <p:cTn id="7" dur="1000"/>
                                        <p:tgtEl>
                                          <p:spTgt spid="40"/>
                                        </p:tgtEl>
                                      </p:cBhvr>
                                    </p:animEffect>
                                  </p:childTnLst>
                                </p:cTn>
                              </p:par>
                            </p:childTnLst>
                          </p:cTn>
                        </p:par>
                        <p:par>
                          <p:cTn id="8" fill="hold">
                            <p:stCondLst>
                              <p:cond delay="1000"/>
                            </p:stCondLst>
                            <p:childTnLst>
                              <p:par>
                                <p:cTn id="9" nodeType="afterEffect" presetClass="entr" presetSubtype="8" presetID="10" grpId="2" fill="hold">
                                  <p:stCondLst>
                                    <p:cond delay="0"/>
                                  </p:stCondLst>
                                  <p:iterate type="el" backwards="0">
                                    <p:tmAbs val="0"/>
                                  </p:iterate>
                                  <p:childTnLst>
                                    <p:set>
                                      <p:cBhvr>
                                        <p:cTn id="10" fill="hold"/>
                                        <p:tgtEl>
                                          <p:spTgt spid="41"/>
                                        </p:tgtEl>
                                        <p:attrNameLst>
                                          <p:attrName>style.visibility</p:attrName>
                                        </p:attrNameLst>
                                      </p:cBhvr>
                                      <p:to>
                                        <p:strVal val="visible"/>
                                      </p:to>
                                    </p:set>
                                    <p:animEffect filter="fade(right)" transition="in">
                                      <p:cBhvr>
                                        <p:cTn id="11" dur="1000"/>
                                        <p:tgtEl>
                                          <p:spTgt spid="41"/>
                                        </p:tgtEl>
                                      </p:cBhvr>
                                    </p:animEffect>
                                  </p:childTnLst>
                                </p:cTn>
                              </p:par>
                            </p:childTnLst>
                          </p:cTn>
                        </p:par>
                        <p:par>
                          <p:cTn id="12" fill="hold">
                            <p:stCondLst>
                              <p:cond delay="2000"/>
                            </p:stCondLst>
                            <p:childTnLst>
                              <p:par>
                                <p:cTn id="13" nodeType="afterEffect" presetClass="entr" presetSubtype="0" presetID="9" grpId="3" fill="hold">
                                  <p:stCondLst>
                                    <p:cond delay="0"/>
                                  </p:stCondLst>
                                  <p:iterate type="el" backwards="0">
                                    <p:tmAbs val="0"/>
                                  </p:iterate>
                                  <p:childTnLst>
                                    <p:set>
                                      <p:cBhvr>
                                        <p:cTn id="14" fill="hold"/>
                                        <p:tgtEl>
                                          <p:spTgt spid="42"/>
                                        </p:tgtEl>
                                        <p:attrNameLst>
                                          <p:attrName>style.visibility</p:attrName>
                                        </p:attrNameLst>
                                      </p:cBhvr>
                                      <p:to>
                                        <p:strVal val="visible"/>
                                      </p:to>
                                    </p:set>
                                    <p:animEffect filter="dissolve" transition="in">
                                      <p:cBhvr>
                                        <p:cTn id="15" dur="2000"/>
                                        <p:tgtEl>
                                          <p:spTgt spid="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1" grpId="2"/>
      <p:bldP build="whole" bldLvl="1" animBg="1" rev="0" advAuto="0" spid="42" grpId="3"/>
      <p:bldP build="whole" bldLvl="1" animBg="1" rev="0" advAuto="0" spid="40" grpId="1"/>
    </p:bldLst>
  </p:timing>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 name="Shape 44"/>
          <p:cNvSpPr/>
          <p:nvPr>
            <p:ph type="title"/>
          </p:nvPr>
        </p:nvSpPr>
        <p:spPr>
          <a:prstGeom prst="rect">
            <a:avLst/>
          </a:prstGeom>
        </p:spPr>
        <p:txBody>
          <a:bodyPr/>
          <a:lstStyle/>
          <a:p>
            <a:pPr lvl="0">
              <a:defRPr b="0" spc="0" sz="1800">
                <a:solidFill>
                  <a:srgbClr val="000000"/>
                </a:solidFill>
              </a:defRPr>
            </a:pPr>
            <a:r>
              <a:rPr b="1" spc="-144" sz="4800">
                <a:solidFill>
                  <a:srgbClr val="EEEEEE"/>
                </a:solidFill>
              </a:rPr>
              <a:t>What is the problem ?</a:t>
            </a:r>
          </a:p>
        </p:txBody>
      </p:sp>
      <p:sp>
        <p:nvSpPr>
          <p:cNvPr id="45" name="Shape 45"/>
          <p:cNvSpPr/>
          <p:nvPr>
            <p:ph type="body" idx="1"/>
          </p:nvPr>
        </p:nvSpPr>
        <p:spPr>
          <a:xfrm>
            <a:off x="1270000" y="2158973"/>
            <a:ext cx="10464800" cy="5715001"/>
          </a:xfrm>
          <a:prstGeom prst="rect">
            <a:avLst/>
          </a:prstGeom>
        </p:spPr>
        <p:txBody>
          <a:bodyPr/>
          <a:lstStyle/>
          <a:p>
            <a:pPr lvl="0">
              <a:buBlip>
                <a:blip r:embed="rId2"/>
              </a:buBlip>
              <a:defRPr sz="1800">
                <a:solidFill>
                  <a:srgbClr val="000000"/>
                </a:solidFill>
              </a:defRPr>
            </a:pPr>
            <a:r>
              <a:rPr sz="3400">
                <a:solidFill>
                  <a:srgbClr val="EEEEEE"/>
                </a:solidFill>
              </a:rPr>
              <a:t>We have a lot of libraries in our city to provide a lot of books.</a:t>
            </a:r>
            <a:endParaRPr sz="3400">
              <a:solidFill>
                <a:srgbClr val="EEEEEE"/>
              </a:solidFill>
            </a:endParaRPr>
          </a:p>
          <a:p>
            <a:pPr lvl="0">
              <a:buBlip>
                <a:blip r:embed="rId2"/>
              </a:buBlip>
              <a:defRPr sz="1800">
                <a:solidFill>
                  <a:srgbClr val="000000"/>
                </a:solidFill>
              </a:defRPr>
            </a:pPr>
            <a:r>
              <a:rPr sz="3400">
                <a:solidFill>
                  <a:srgbClr val="EEEEEE"/>
                </a:solidFill>
              </a:rPr>
              <a:t>But a lot of times we suffer the problem of unavailability of the books and we don't know which book is available and when.</a:t>
            </a:r>
          </a:p>
        </p:txBody>
      </p:sp>
      <p:pic>
        <p:nvPicPr>
          <p:cNvPr id="46" name="LOGO.png"/>
          <p:cNvPicPr/>
          <p:nvPr/>
        </p:nvPicPr>
        <p:blipFill>
          <a:blip r:embed="rId3">
            <a:extLst/>
          </a:blip>
          <a:stretch>
            <a:fillRect/>
          </a:stretch>
        </p:blipFill>
        <p:spPr>
          <a:xfrm>
            <a:off x="372687" y="6878549"/>
            <a:ext cx="2251143" cy="2251142"/>
          </a:xfrm>
          <a:prstGeom prst="rect">
            <a:avLst/>
          </a:prstGeom>
          <a:ln w="12700">
            <a:miter lim="400000"/>
          </a:ln>
          <a:effectLst>
            <a:outerShdw sx="100000" sy="100000" kx="0" ky="0" algn="b" rotWithShape="0" blurRad="190500" dist="12700" dir="5400000">
              <a:srgbClr val="000000">
                <a:alpha val="75000"/>
              </a:srgbClr>
            </a:outerShdw>
            <a:reflection blurRad="0" stA="50000" stPos="0" endA="0" endPos="40000" dist="0" dir="5400000" fadeDir="5400000" sx="100000" sy="-100000" kx="0" ky="0" algn="bl" rotWithShape="0"/>
          </a:effectLst>
        </p:spPr>
      </p:pic>
    </p:spTree>
  </p:cSld>
  <p:clrMapOvr>
    <a:masterClrMapping/>
  </p:clrMapOvr>
  <mc:AlternateContent xmlns:mc="http://schemas.openxmlformats.org/markup-compatibility/2006">
    <mc:Choice xmlns:p14="http://schemas.microsoft.com/office/powerpoint/2010/main" Requires="p14">
      <p:transition spd="slow" advClick="1">
        <p14:flip dir="r"/>
      </p:transition>
    </mc:Choice>
    <mc:Fallback>
      <p:transition xmlns:p14="http://schemas.microsoft.com/office/powerpoint/2010/main" spd="slow" advClick="1">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lvl="0">
              <a:defRPr b="0" spc="0" sz="1800">
                <a:solidFill>
                  <a:srgbClr val="000000"/>
                </a:solidFill>
              </a:defRPr>
            </a:pPr>
            <a:r>
              <a:rPr b="1" spc="-144" sz="4800">
                <a:solidFill>
                  <a:srgbClr val="EEEEEE"/>
                </a:solidFill>
              </a:rPr>
              <a:t>Possible solution</a:t>
            </a:r>
          </a:p>
        </p:txBody>
      </p:sp>
      <p:sp>
        <p:nvSpPr>
          <p:cNvPr id="49" name="Shape 49"/>
          <p:cNvSpPr/>
          <p:nvPr>
            <p:ph type="body" idx="1"/>
          </p:nvPr>
        </p:nvSpPr>
        <p:spPr>
          <a:xfrm>
            <a:off x="1270000" y="2552700"/>
            <a:ext cx="10464800" cy="5715000"/>
          </a:xfrm>
          <a:prstGeom prst="rect">
            <a:avLst/>
          </a:prstGeom>
        </p:spPr>
        <p:txBody>
          <a:bodyPr/>
          <a:lstStyle/>
          <a:p>
            <a:pPr lvl="0">
              <a:buBlip>
                <a:blip r:embed="rId2"/>
              </a:buBlip>
              <a:defRPr sz="1800">
                <a:solidFill>
                  <a:srgbClr val="000000"/>
                </a:solidFill>
              </a:defRPr>
            </a:pPr>
            <a:r>
              <a:rPr sz="3400">
                <a:solidFill>
                  <a:srgbClr val="EEEEEE"/>
                </a:solidFill>
              </a:rPr>
              <a:t>We looked into the issue and thought what if we have an app which can tell us which book is available and where.</a:t>
            </a:r>
            <a:endParaRPr sz="3400">
              <a:solidFill>
                <a:srgbClr val="EEEEEE"/>
              </a:solidFill>
            </a:endParaRPr>
          </a:p>
          <a:p>
            <a:pPr lvl="0">
              <a:buBlip>
                <a:blip r:embed="rId2"/>
              </a:buBlip>
              <a:defRPr sz="1800">
                <a:solidFill>
                  <a:srgbClr val="000000"/>
                </a:solidFill>
              </a:defRPr>
            </a:pPr>
            <a:r>
              <a:rPr sz="3400">
                <a:solidFill>
                  <a:srgbClr val="EEEEEE"/>
                </a:solidFill>
              </a:rPr>
              <a:t>And if its not available,then when it is going to be available.</a:t>
            </a:r>
            <a:endParaRPr sz="3400">
              <a:solidFill>
                <a:srgbClr val="EEEEEE"/>
              </a:solidFill>
            </a:endParaRPr>
          </a:p>
          <a:p>
            <a:pPr lvl="2">
              <a:buBlip>
                <a:blip r:embed="rId2"/>
              </a:buBlip>
              <a:defRPr sz="1800">
                <a:solidFill>
                  <a:srgbClr val="000000"/>
                </a:solidFill>
              </a:defRPr>
            </a:pPr>
            <a:r>
              <a:rPr sz="3400">
                <a:solidFill>
                  <a:srgbClr val="EEEEEE"/>
                </a:solidFill>
              </a:rPr>
              <a:t>This is what our app is all about.</a:t>
            </a:r>
          </a:p>
        </p:txBody>
      </p:sp>
      <p:pic>
        <p:nvPicPr>
          <p:cNvPr id="50" name="LOGO.png"/>
          <p:cNvPicPr/>
          <p:nvPr/>
        </p:nvPicPr>
        <p:blipFill>
          <a:blip r:embed="rId3">
            <a:extLst/>
          </a:blip>
          <a:stretch>
            <a:fillRect/>
          </a:stretch>
        </p:blipFill>
        <p:spPr>
          <a:xfrm>
            <a:off x="372687" y="6878549"/>
            <a:ext cx="2251143" cy="2251142"/>
          </a:xfrm>
          <a:prstGeom prst="rect">
            <a:avLst/>
          </a:prstGeom>
          <a:ln w="12700">
            <a:miter lim="400000"/>
          </a:ln>
          <a:effectLst>
            <a:outerShdw sx="100000" sy="100000" kx="0" ky="0" algn="b" rotWithShape="0" blurRad="190500" dist="12700" dir="5400000">
              <a:srgbClr val="000000">
                <a:alpha val="75000"/>
              </a:srgbClr>
            </a:outerShdw>
            <a:reflection blurRad="0" stA="50000" stPos="0" endA="0" endPos="40000" dist="0" dir="5400000" fadeDir="5400000" sx="100000" sy="-100000" kx="0" ky="0" algn="bl" rotWithShape="0"/>
          </a:effectLst>
        </p:spPr>
      </p:pic>
    </p:spTree>
  </p:cSld>
  <p:clrMapOvr>
    <a:masterClrMapping/>
  </p:clrMapOvr>
  <mc:AlternateContent xmlns:mc="http://schemas.openxmlformats.org/markup-compatibility/2006">
    <mc:Choice xmlns:p14="http://schemas.microsoft.com/office/powerpoint/2010/main" Requires="p14">
      <p:transition spd="slow" advClick="1">
        <p14:flip dir="r"/>
      </p:transition>
    </mc:Choice>
    <mc:Fallback>
      <p:transition xmlns:p14="http://schemas.microsoft.com/office/powerpoint/2010/main" spd="slow" advClick="1">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2" name="Shape 52"/>
          <p:cNvSpPr/>
          <p:nvPr>
            <p:ph type="title"/>
          </p:nvPr>
        </p:nvSpPr>
        <p:spPr>
          <a:prstGeom prst="rect">
            <a:avLst/>
          </a:prstGeom>
        </p:spPr>
        <p:txBody>
          <a:bodyPr/>
          <a:lstStyle/>
          <a:p>
            <a:pPr lvl="0">
              <a:defRPr b="0" spc="0" sz="1800">
                <a:solidFill>
                  <a:srgbClr val="000000"/>
                </a:solidFill>
              </a:defRPr>
            </a:pPr>
            <a:r>
              <a:rPr b="1" spc="-144" sz="4800">
                <a:solidFill>
                  <a:srgbClr val="EEEEEE"/>
                </a:solidFill>
              </a:rPr>
              <a:t>The features</a:t>
            </a:r>
          </a:p>
        </p:txBody>
      </p:sp>
      <p:sp>
        <p:nvSpPr>
          <p:cNvPr id="53" name="Shape 53"/>
          <p:cNvSpPr/>
          <p:nvPr>
            <p:ph type="body" idx="1"/>
          </p:nvPr>
        </p:nvSpPr>
        <p:spPr>
          <a:prstGeom prst="rect">
            <a:avLst/>
          </a:prstGeom>
        </p:spPr>
        <p:txBody>
          <a:bodyPr/>
          <a:lstStyle/>
          <a:p>
            <a:pPr lvl="0" marL="416941" indent="-416941" defTabSz="391414">
              <a:spcBef>
                <a:spcPts val="2800"/>
              </a:spcBef>
              <a:buBlip>
                <a:blip r:embed="rId2"/>
              </a:buBlip>
              <a:defRPr sz="1800">
                <a:solidFill>
                  <a:srgbClr val="000000"/>
                </a:solidFill>
              </a:defRPr>
            </a:pPr>
            <a:r>
              <a:rPr sz="2278">
                <a:solidFill>
                  <a:srgbClr val="EEEEEE"/>
                </a:solidFill>
              </a:rPr>
              <a:t>Accounts for every user registering for a particular library.</a:t>
            </a:r>
            <a:endParaRPr sz="2278">
              <a:solidFill>
                <a:srgbClr val="EEEEEE"/>
              </a:solidFill>
            </a:endParaRPr>
          </a:p>
          <a:p>
            <a:pPr lvl="0" marL="416941" indent="-416941" defTabSz="391414">
              <a:spcBef>
                <a:spcPts val="2800"/>
              </a:spcBef>
              <a:buBlip>
                <a:blip r:embed="rId2"/>
              </a:buBlip>
              <a:defRPr sz="1800">
                <a:solidFill>
                  <a:srgbClr val="000000"/>
                </a:solidFill>
              </a:defRPr>
            </a:pPr>
            <a:r>
              <a:rPr sz="2278">
                <a:solidFill>
                  <a:srgbClr val="EEEEEE"/>
                </a:solidFill>
              </a:rPr>
              <a:t>The user can check the availability of the books ,if it is available ,it can tell you where.</a:t>
            </a:r>
            <a:endParaRPr sz="2278">
              <a:solidFill>
                <a:srgbClr val="EEEEEE"/>
              </a:solidFill>
            </a:endParaRPr>
          </a:p>
          <a:p>
            <a:pPr lvl="0" marL="416941" indent="-416941" defTabSz="391414">
              <a:spcBef>
                <a:spcPts val="2800"/>
              </a:spcBef>
              <a:buBlip>
                <a:blip r:embed="rId2"/>
              </a:buBlip>
              <a:defRPr sz="1800">
                <a:solidFill>
                  <a:srgbClr val="000000"/>
                </a:solidFill>
              </a:defRPr>
            </a:pPr>
            <a:r>
              <a:rPr sz="2278">
                <a:solidFill>
                  <a:srgbClr val="EEEEEE"/>
                </a:solidFill>
              </a:rPr>
              <a:t>If the book is not available ,it can tell you when it will be available ,and notify you when it is available.</a:t>
            </a:r>
            <a:endParaRPr sz="2278">
              <a:solidFill>
                <a:srgbClr val="EEEEEE"/>
              </a:solidFill>
            </a:endParaRPr>
          </a:p>
          <a:p>
            <a:pPr lvl="2" marL="1250823" indent="-416941" defTabSz="391414">
              <a:spcBef>
                <a:spcPts val="2800"/>
              </a:spcBef>
              <a:buBlip>
                <a:blip r:embed="rId2"/>
              </a:buBlip>
              <a:defRPr sz="1800">
                <a:solidFill>
                  <a:srgbClr val="000000"/>
                </a:solidFill>
              </a:defRPr>
            </a:pPr>
            <a:r>
              <a:rPr sz="2278">
                <a:solidFill>
                  <a:srgbClr val="EEEEEE"/>
                </a:solidFill>
              </a:rPr>
              <a:t>All you have to do is set a Wishlist of your favorite books and the app notifies you when it is available.</a:t>
            </a:r>
            <a:endParaRPr sz="2278">
              <a:solidFill>
                <a:srgbClr val="EEEEEE"/>
              </a:solidFill>
            </a:endParaRPr>
          </a:p>
          <a:p>
            <a:pPr lvl="2" marL="1250823" indent="-416941" defTabSz="391414">
              <a:spcBef>
                <a:spcPts val="2800"/>
              </a:spcBef>
              <a:buBlip>
                <a:blip r:embed="rId2"/>
              </a:buBlip>
              <a:defRPr sz="1800">
                <a:solidFill>
                  <a:srgbClr val="000000"/>
                </a:solidFill>
              </a:defRPr>
            </a:pPr>
            <a:r>
              <a:rPr sz="2278">
                <a:solidFill>
                  <a:srgbClr val="EEEEEE"/>
                </a:solidFill>
              </a:rPr>
              <a:t>When you are in the library, you can issue the book through the app itself. No need to fill up information in the file.</a:t>
            </a:r>
            <a:endParaRPr sz="2278">
              <a:solidFill>
                <a:srgbClr val="EEEEEE"/>
              </a:solidFill>
            </a:endParaRPr>
          </a:p>
          <a:p>
            <a:pPr lvl="2" marL="1250823" indent="-416941" defTabSz="391414">
              <a:spcBef>
                <a:spcPts val="2800"/>
              </a:spcBef>
              <a:buBlip>
                <a:blip r:embed="rId2"/>
              </a:buBlip>
              <a:defRPr sz="1800">
                <a:solidFill>
                  <a:srgbClr val="000000"/>
                </a:solidFill>
              </a:defRPr>
            </a:pPr>
            <a:r>
              <a:rPr sz="2278">
                <a:solidFill>
                  <a:srgbClr val="EEEEEE"/>
                </a:solidFill>
              </a:rPr>
              <a:t>Once you have issued the book ,the app also reminds you when the due date of the book is near.</a:t>
            </a:r>
          </a:p>
        </p:txBody>
      </p:sp>
      <p:pic>
        <p:nvPicPr>
          <p:cNvPr id="54" name="LOGO.png"/>
          <p:cNvPicPr/>
          <p:nvPr/>
        </p:nvPicPr>
        <p:blipFill>
          <a:blip r:embed="rId3">
            <a:extLst/>
          </a:blip>
          <a:stretch>
            <a:fillRect/>
          </a:stretch>
        </p:blipFill>
        <p:spPr>
          <a:xfrm>
            <a:off x="372687" y="6878549"/>
            <a:ext cx="2251143" cy="2251142"/>
          </a:xfrm>
          <a:prstGeom prst="rect">
            <a:avLst/>
          </a:prstGeom>
          <a:ln w="12700">
            <a:miter lim="400000"/>
          </a:ln>
          <a:effectLst>
            <a:outerShdw sx="100000" sy="100000" kx="0" ky="0" algn="b" rotWithShape="0" blurRad="190500" dist="12700" dir="5400000">
              <a:srgbClr val="000000">
                <a:alpha val="75000"/>
              </a:srgbClr>
            </a:outerShdw>
            <a:reflection blurRad="0" stA="50000" stPos="0" endA="0" endPos="40000" dist="0" dir="5400000" fadeDir="5400000" sx="100000" sy="-100000" kx="0" ky="0" algn="bl" rotWithShape="0"/>
          </a:effectLst>
        </p:spPr>
      </p:pic>
    </p:spTree>
  </p:cSld>
  <p:clrMapOvr>
    <a:masterClrMapping/>
  </p:clrMapOvr>
  <mc:AlternateContent xmlns:mc="http://schemas.openxmlformats.org/markup-compatibility/2006">
    <mc:Choice xmlns:p14="http://schemas.microsoft.com/office/powerpoint/2010/main" Requires="p14">
      <p:transition spd="slow" advClick="1">
        <p14:flip dir="r"/>
      </p:transition>
    </mc:Choice>
    <mc:Fallback>
      <p:transition xmlns:p14="http://schemas.microsoft.com/office/powerpoint/2010/main" spd="slow" advClick="1">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6" name="Shape 56"/>
          <p:cNvSpPr/>
          <p:nvPr>
            <p:ph type="title"/>
          </p:nvPr>
        </p:nvSpPr>
        <p:spPr>
          <a:prstGeom prst="rect">
            <a:avLst/>
          </a:prstGeom>
        </p:spPr>
        <p:txBody>
          <a:bodyPr/>
          <a:lstStyle/>
          <a:p>
            <a:pPr lvl="0">
              <a:defRPr b="0" spc="0" sz="1800">
                <a:solidFill>
                  <a:srgbClr val="000000"/>
                </a:solidFill>
              </a:defRPr>
            </a:pPr>
            <a:r>
              <a:rPr b="1" spc="-144" sz="4800">
                <a:solidFill>
                  <a:srgbClr val="EEEEEE"/>
                </a:solidFill>
              </a:rPr>
              <a:t>How does it work?</a:t>
            </a:r>
          </a:p>
        </p:txBody>
      </p:sp>
      <p:sp>
        <p:nvSpPr>
          <p:cNvPr id="57" name="Shape 57"/>
          <p:cNvSpPr/>
          <p:nvPr>
            <p:ph type="body" idx="1"/>
          </p:nvPr>
        </p:nvSpPr>
        <p:spPr>
          <a:prstGeom prst="rect">
            <a:avLst/>
          </a:prstGeom>
        </p:spPr>
        <p:txBody>
          <a:bodyPr/>
          <a:lstStyle/>
          <a:p>
            <a:pPr lvl="0" marL="385826" indent="-385826" defTabSz="362204">
              <a:spcBef>
                <a:spcPts val="2600"/>
              </a:spcBef>
              <a:buBlip>
                <a:blip r:embed="rId2"/>
              </a:buBlip>
              <a:defRPr sz="1800">
                <a:solidFill>
                  <a:srgbClr val="000000"/>
                </a:solidFill>
              </a:defRPr>
            </a:pPr>
            <a:r>
              <a:rPr sz="2108">
                <a:solidFill>
                  <a:srgbClr val="EEEEEE"/>
                </a:solidFill>
              </a:rPr>
              <a:t>We set up a server which contains the information of every book in a particular library with its availability.</a:t>
            </a:r>
            <a:endParaRPr sz="2108">
              <a:solidFill>
                <a:srgbClr val="EEEEEE"/>
              </a:solidFill>
            </a:endParaRPr>
          </a:p>
          <a:p>
            <a:pPr lvl="0" marL="385826" indent="-385826" defTabSz="362204">
              <a:spcBef>
                <a:spcPts val="2600"/>
              </a:spcBef>
              <a:buBlip>
                <a:blip r:embed="rId2"/>
              </a:buBlip>
              <a:defRPr sz="1800">
                <a:solidFill>
                  <a:srgbClr val="000000"/>
                </a:solidFill>
              </a:defRPr>
            </a:pPr>
            <a:r>
              <a:rPr sz="2108">
                <a:solidFill>
                  <a:srgbClr val="EEEEEE"/>
                </a:solidFill>
              </a:rPr>
              <a:t>This availability is set by the administrator of the library.</a:t>
            </a:r>
            <a:endParaRPr sz="2108">
              <a:solidFill>
                <a:srgbClr val="EEEEEE"/>
              </a:solidFill>
            </a:endParaRPr>
          </a:p>
          <a:p>
            <a:pPr lvl="0" marL="385826" indent="-385826" defTabSz="362204">
              <a:spcBef>
                <a:spcPts val="2600"/>
              </a:spcBef>
              <a:buBlip>
                <a:blip r:embed="rId2"/>
              </a:buBlip>
              <a:defRPr sz="1800">
                <a:solidFill>
                  <a:srgbClr val="000000"/>
                </a:solidFill>
              </a:defRPr>
            </a:pPr>
            <a:r>
              <a:rPr sz="2108">
                <a:solidFill>
                  <a:srgbClr val="EEEEEE"/>
                </a:solidFill>
              </a:rPr>
              <a:t>When the user searches for the book that is unavailable, and adds it into the Wishlist ,we set a flag in the app ,so if the book becomes available,the flag is raised and the user gets notified.</a:t>
            </a:r>
            <a:endParaRPr sz="2108">
              <a:solidFill>
                <a:srgbClr val="EEEEEE"/>
              </a:solidFill>
            </a:endParaRPr>
          </a:p>
          <a:p>
            <a:pPr lvl="0" marL="385826" indent="-385826" defTabSz="362204">
              <a:spcBef>
                <a:spcPts val="2600"/>
              </a:spcBef>
              <a:buBlip>
                <a:blip r:embed="rId2"/>
              </a:buBlip>
              <a:defRPr sz="1800">
                <a:solidFill>
                  <a:srgbClr val="000000"/>
                </a:solidFill>
              </a:defRPr>
            </a:pPr>
            <a:r>
              <a:rPr sz="2108">
                <a:solidFill>
                  <a:srgbClr val="EEEEEE"/>
                </a:solidFill>
              </a:rPr>
              <a:t>During the issue of the book ,the app generates a QR code for the administrator which contains the user ID.</a:t>
            </a:r>
            <a:endParaRPr sz="2108">
              <a:solidFill>
                <a:srgbClr val="EEEEEE"/>
              </a:solidFill>
            </a:endParaRPr>
          </a:p>
          <a:p>
            <a:pPr lvl="2" marL="1157477" indent="-385826" defTabSz="362204">
              <a:spcBef>
                <a:spcPts val="2600"/>
              </a:spcBef>
              <a:buBlip>
                <a:blip r:embed="rId2"/>
              </a:buBlip>
              <a:defRPr sz="1800">
                <a:solidFill>
                  <a:srgbClr val="000000"/>
                </a:solidFill>
              </a:defRPr>
            </a:pPr>
            <a:r>
              <a:rPr sz="2108">
                <a:solidFill>
                  <a:srgbClr val="EEEEEE"/>
                </a:solidFill>
              </a:rPr>
              <a:t>The administrator scans the barcode of the book and the QR code of the user ,and an entry to the database is made which contains the user ID ,book ID ,and the time and date of the issue.</a:t>
            </a:r>
            <a:endParaRPr sz="2108">
              <a:solidFill>
                <a:srgbClr val="EEEEEE"/>
              </a:solidFill>
            </a:endParaRPr>
          </a:p>
          <a:p>
            <a:pPr lvl="2" marL="1157477" indent="-385826" defTabSz="362204">
              <a:spcBef>
                <a:spcPts val="2600"/>
              </a:spcBef>
              <a:buBlip>
                <a:blip r:embed="rId2"/>
              </a:buBlip>
              <a:defRPr sz="1800">
                <a:solidFill>
                  <a:srgbClr val="000000"/>
                </a:solidFill>
              </a:defRPr>
            </a:pPr>
            <a:r>
              <a:rPr sz="2108">
                <a:solidFill>
                  <a:srgbClr val="EEEEEE"/>
                </a:solidFill>
              </a:rPr>
              <a:t>We will also calculate the due date and set a reminder in the users phone.</a:t>
            </a:r>
          </a:p>
        </p:txBody>
      </p:sp>
      <p:pic>
        <p:nvPicPr>
          <p:cNvPr id="58" name="LOGO.png"/>
          <p:cNvPicPr/>
          <p:nvPr/>
        </p:nvPicPr>
        <p:blipFill>
          <a:blip r:embed="rId3">
            <a:extLst/>
          </a:blip>
          <a:stretch>
            <a:fillRect/>
          </a:stretch>
        </p:blipFill>
        <p:spPr>
          <a:xfrm>
            <a:off x="372687" y="6878549"/>
            <a:ext cx="2251143" cy="2251142"/>
          </a:xfrm>
          <a:prstGeom prst="rect">
            <a:avLst/>
          </a:prstGeom>
          <a:ln w="12700">
            <a:miter lim="400000"/>
          </a:ln>
          <a:effectLst>
            <a:outerShdw sx="100000" sy="100000" kx="0" ky="0" algn="b" rotWithShape="0" blurRad="190500" dist="12700" dir="5400000">
              <a:srgbClr val="000000">
                <a:alpha val="75000"/>
              </a:srgbClr>
            </a:outerShdw>
            <a:reflection blurRad="0" stA="50000" stPos="0" endA="0" endPos="40000" dist="0" dir="5400000" fadeDir="5400000" sx="100000" sy="-100000" kx="0" ky="0" algn="bl" rotWithShape="0"/>
          </a:effectLst>
        </p:spPr>
      </p:pic>
    </p:spTree>
  </p:cSld>
  <p:clrMapOvr>
    <a:masterClrMapping/>
  </p:clrMapOvr>
  <mc:AlternateContent xmlns:mc="http://schemas.openxmlformats.org/markup-compatibility/2006">
    <mc:Choice xmlns:p14="http://schemas.microsoft.com/office/powerpoint/2010/main" Requires="p14">
      <p:transition spd="slow" advClick="1">
        <p14:flip dir="r"/>
      </p:transition>
    </mc:Choice>
    <mc:Fallback>
      <p:transition xmlns:p14="http://schemas.microsoft.com/office/powerpoint/2010/main" spd="slow" advClick="1">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0" name="Shape 60"/>
          <p:cNvSpPr/>
          <p:nvPr>
            <p:ph type="title"/>
          </p:nvPr>
        </p:nvSpPr>
        <p:spPr>
          <a:prstGeom prst="rect">
            <a:avLst/>
          </a:prstGeom>
        </p:spPr>
        <p:txBody>
          <a:bodyPr/>
          <a:lstStyle/>
          <a:p>
            <a:pPr lvl="0">
              <a:defRPr b="0" spc="0" sz="1800">
                <a:solidFill>
                  <a:srgbClr val="000000"/>
                </a:solidFill>
              </a:defRPr>
            </a:pPr>
            <a:r>
              <a:rPr b="1" spc="-144" sz="4800">
                <a:solidFill>
                  <a:srgbClr val="EEEEEE"/>
                </a:solidFill>
              </a:rPr>
              <a:t>Our alpha app</a:t>
            </a:r>
          </a:p>
        </p:txBody>
      </p:sp>
      <p:sp>
        <p:nvSpPr>
          <p:cNvPr id="61" name="Shape 61"/>
          <p:cNvSpPr/>
          <p:nvPr>
            <p:ph type="body" idx="1"/>
          </p:nvPr>
        </p:nvSpPr>
        <p:spPr>
          <a:prstGeom prst="rect">
            <a:avLst/>
          </a:prstGeom>
        </p:spPr>
        <p:txBody>
          <a:bodyPr/>
          <a:lstStyle/>
          <a:p>
            <a:pPr lvl="0" marL="441832" indent="-441832" defTabSz="414781">
              <a:spcBef>
                <a:spcPts val="2900"/>
              </a:spcBef>
              <a:buBlip>
                <a:blip r:embed="rId2"/>
              </a:buBlip>
              <a:defRPr sz="1800">
                <a:solidFill>
                  <a:srgbClr val="000000"/>
                </a:solidFill>
              </a:defRPr>
            </a:pPr>
            <a:r>
              <a:rPr sz="2414">
                <a:solidFill>
                  <a:srgbClr val="EEEEEE"/>
                </a:solidFill>
              </a:rPr>
              <a:t>As we are still learning the various features of the android studio,we have implemented the registering and verification of a user by a database.</a:t>
            </a:r>
            <a:endParaRPr sz="2414">
              <a:solidFill>
                <a:srgbClr val="EEEEEE"/>
              </a:solidFill>
            </a:endParaRPr>
          </a:p>
          <a:p>
            <a:pPr lvl="1" marL="883665" indent="-441832" defTabSz="414781">
              <a:spcBef>
                <a:spcPts val="2900"/>
              </a:spcBef>
              <a:buBlip>
                <a:blip r:embed="rId2"/>
              </a:buBlip>
              <a:defRPr sz="1800">
                <a:solidFill>
                  <a:srgbClr val="000000"/>
                </a:solidFill>
              </a:defRPr>
            </a:pPr>
            <a:r>
              <a:rPr sz="2414">
                <a:solidFill>
                  <a:srgbClr val="EEEEEE"/>
                </a:solidFill>
              </a:rPr>
              <a:t>As well as the book catalog can be made (also from a database) with a grid view and you can check the :</a:t>
            </a:r>
            <a:endParaRPr sz="2414">
              <a:solidFill>
                <a:srgbClr val="EEEEEE"/>
              </a:solidFill>
            </a:endParaRPr>
          </a:p>
          <a:p>
            <a:pPr lvl="2" marL="1325498" indent="-441832" defTabSz="414781">
              <a:spcBef>
                <a:spcPts val="2900"/>
              </a:spcBef>
              <a:buBlip>
                <a:blip r:embed="rId2"/>
              </a:buBlip>
              <a:defRPr sz="1800">
                <a:solidFill>
                  <a:srgbClr val="000000"/>
                </a:solidFill>
              </a:defRPr>
            </a:pPr>
            <a:r>
              <a:rPr sz="2414">
                <a:solidFill>
                  <a:srgbClr val="EEEEEE"/>
                </a:solidFill>
              </a:rPr>
              <a:t>Book Name </a:t>
            </a:r>
            <a:endParaRPr sz="2414">
              <a:solidFill>
                <a:srgbClr val="EEEEEE"/>
              </a:solidFill>
            </a:endParaRPr>
          </a:p>
          <a:p>
            <a:pPr lvl="2" marL="1325498" indent="-441832" defTabSz="414781">
              <a:spcBef>
                <a:spcPts val="2900"/>
              </a:spcBef>
              <a:buBlip>
                <a:blip r:embed="rId2"/>
              </a:buBlip>
              <a:defRPr sz="1800">
                <a:solidFill>
                  <a:srgbClr val="000000"/>
                </a:solidFill>
              </a:defRPr>
            </a:pPr>
            <a:r>
              <a:rPr sz="2414">
                <a:solidFill>
                  <a:srgbClr val="EEEEEE"/>
                </a:solidFill>
              </a:rPr>
              <a:t>Author</a:t>
            </a:r>
            <a:endParaRPr sz="2414">
              <a:solidFill>
                <a:srgbClr val="EEEEEE"/>
              </a:solidFill>
            </a:endParaRPr>
          </a:p>
          <a:p>
            <a:pPr lvl="2" marL="1325498" indent="-441832" defTabSz="414781">
              <a:spcBef>
                <a:spcPts val="2900"/>
              </a:spcBef>
              <a:buBlip>
                <a:blip r:embed="rId2"/>
              </a:buBlip>
              <a:defRPr sz="1800">
                <a:solidFill>
                  <a:srgbClr val="000000"/>
                </a:solidFill>
              </a:defRPr>
            </a:pPr>
            <a:r>
              <a:rPr sz="2414">
                <a:solidFill>
                  <a:srgbClr val="EEEEEE"/>
                </a:solidFill>
              </a:rPr>
              <a:t>Description</a:t>
            </a:r>
            <a:endParaRPr sz="2414">
              <a:solidFill>
                <a:srgbClr val="EEEEEE"/>
              </a:solidFill>
            </a:endParaRPr>
          </a:p>
          <a:p>
            <a:pPr lvl="2" marL="1325498" indent="-441832" defTabSz="414781">
              <a:spcBef>
                <a:spcPts val="2900"/>
              </a:spcBef>
              <a:buBlip>
                <a:blip r:embed="rId2"/>
              </a:buBlip>
              <a:defRPr sz="1800">
                <a:solidFill>
                  <a:srgbClr val="000000"/>
                </a:solidFill>
              </a:defRPr>
            </a:pPr>
            <a:r>
              <a:rPr sz="2414">
                <a:solidFill>
                  <a:srgbClr val="EEEEEE"/>
                </a:solidFill>
              </a:rPr>
              <a:t>Rating </a:t>
            </a:r>
            <a:endParaRPr sz="2414">
              <a:solidFill>
                <a:srgbClr val="EEEEEE"/>
              </a:solidFill>
            </a:endParaRPr>
          </a:p>
          <a:p>
            <a:pPr lvl="2" marL="1325498" indent="-441832" defTabSz="414781">
              <a:spcBef>
                <a:spcPts val="2900"/>
              </a:spcBef>
              <a:buBlip>
                <a:blip r:embed="rId2"/>
              </a:buBlip>
              <a:defRPr sz="1800">
                <a:solidFill>
                  <a:srgbClr val="000000"/>
                </a:solidFill>
              </a:defRPr>
            </a:pPr>
            <a:r>
              <a:rPr sz="2414">
                <a:solidFill>
                  <a:srgbClr val="EEEEEE"/>
                </a:solidFill>
              </a:rPr>
              <a:t>Availability </a:t>
            </a:r>
          </a:p>
        </p:txBody>
      </p:sp>
      <p:pic>
        <p:nvPicPr>
          <p:cNvPr id="62" name="LOGO.png"/>
          <p:cNvPicPr/>
          <p:nvPr/>
        </p:nvPicPr>
        <p:blipFill>
          <a:blip r:embed="rId3">
            <a:extLst/>
          </a:blip>
          <a:stretch>
            <a:fillRect/>
          </a:stretch>
        </p:blipFill>
        <p:spPr>
          <a:xfrm>
            <a:off x="372687" y="6878549"/>
            <a:ext cx="2251143" cy="2251142"/>
          </a:xfrm>
          <a:prstGeom prst="rect">
            <a:avLst/>
          </a:prstGeom>
          <a:ln w="12700">
            <a:miter lim="400000"/>
          </a:ln>
          <a:effectLst>
            <a:outerShdw sx="100000" sy="100000" kx="0" ky="0" algn="b" rotWithShape="0" blurRad="190500" dist="12700" dir="5400000">
              <a:srgbClr val="000000">
                <a:alpha val="75000"/>
              </a:srgbClr>
            </a:outerShdw>
            <a:reflection blurRad="0" stA="50000" stPos="0" endA="0" endPos="40000" dist="0" dir="5400000" fadeDir="5400000" sx="100000" sy="-100000" kx="0" ky="0" algn="bl" rotWithShape="0"/>
          </a:effectLst>
        </p:spPr>
      </p:pic>
    </p:spTree>
  </p:cSld>
  <p:clrMapOvr>
    <a:masterClrMapping/>
  </p:clrMapOvr>
  <mc:AlternateContent xmlns:mc="http://schemas.openxmlformats.org/markup-compatibility/2006">
    <mc:Choice xmlns:p14="http://schemas.microsoft.com/office/powerpoint/2010/main" Requires="p14">
      <p:transition spd="slow" advClick="1">
        <p14:flip dir="r"/>
      </p:transition>
    </mc:Choice>
    <mc:Fallback>
      <p:transition xmlns:p14="http://schemas.microsoft.com/office/powerpoint/2010/main" spd="slow" advClick="1">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4" name="Shape 64"/>
          <p:cNvSpPr/>
          <p:nvPr>
            <p:ph type="title"/>
          </p:nvPr>
        </p:nvSpPr>
        <p:spPr>
          <a:prstGeom prst="rect">
            <a:avLst/>
          </a:prstGeom>
        </p:spPr>
        <p:txBody>
          <a:bodyPr/>
          <a:lstStyle/>
          <a:p>
            <a:pPr lvl="0">
              <a:defRPr b="0" spc="0" sz="1800">
                <a:solidFill>
                  <a:srgbClr val="000000"/>
                </a:solidFill>
              </a:defRPr>
            </a:pPr>
            <a:r>
              <a:rPr b="1" spc="-144" sz="4800">
                <a:solidFill>
                  <a:srgbClr val="EEEEEE"/>
                </a:solidFill>
              </a:rPr>
              <a:t>DEMO</a:t>
            </a:r>
          </a:p>
        </p:txBody>
      </p:sp>
      <p:pic>
        <p:nvPicPr>
          <p:cNvPr id="65" name="LOGO.png"/>
          <p:cNvPicPr/>
          <p:nvPr/>
        </p:nvPicPr>
        <p:blipFill>
          <a:blip r:embed="rId2">
            <a:extLst/>
          </a:blip>
          <a:stretch>
            <a:fillRect/>
          </a:stretch>
        </p:blipFill>
        <p:spPr>
          <a:xfrm>
            <a:off x="372687" y="6878549"/>
            <a:ext cx="2251143" cy="2251142"/>
          </a:xfrm>
          <a:prstGeom prst="rect">
            <a:avLst/>
          </a:prstGeom>
          <a:ln w="12700">
            <a:miter lim="400000"/>
          </a:ln>
          <a:effectLst>
            <a:outerShdw sx="100000" sy="100000" kx="0" ky="0" algn="b" rotWithShape="0" blurRad="190500" dist="12700" dir="5400000">
              <a:srgbClr val="000000">
                <a:alpha val="75000"/>
              </a:srgbClr>
            </a:outerShdw>
          </a:effectLst>
        </p:spPr>
      </p:pic>
      <p:pic>
        <p:nvPicPr>
          <p:cNvPr id="66" name="phone.png"/>
          <p:cNvPicPr/>
          <p:nvPr/>
        </p:nvPicPr>
        <p:blipFill>
          <a:blip r:embed="rId3">
            <a:extLst/>
          </a:blip>
          <a:stretch>
            <a:fillRect/>
          </a:stretch>
        </p:blipFill>
        <p:spPr>
          <a:xfrm>
            <a:off x="4831293" y="2933673"/>
            <a:ext cx="3365732" cy="5983522"/>
          </a:xfrm>
          <a:prstGeom prst="rect">
            <a:avLst/>
          </a:prstGeom>
          <a:ln w="12700">
            <a:miter lim="400000"/>
          </a:ln>
        </p:spPr>
      </p:pic>
      <p:pic>
        <p:nvPicPr>
          <p:cNvPr id="67" name="Screenshot_2015-04-22-09-16-31.png"/>
          <p:cNvPicPr/>
          <p:nvPr/>
        </p:nvPicPr>
        <p:blipFill>
          <a:blip r:embed="rId4">
            <a:extLst/>
          </a:blip>
          <a:stretch>
            <a:fillRect/>
          </a:stretch>
        </p:blipFill>
        <p:spPr>
          <a:xfrm>
            <a:off x="5228190" y="3473036"/>
            <a:ext cx="2678923" cy="4762528"/>
          </a:xfrm>
          <a:prstGeom prst="rect">
            <a:avLst/>
          </a:prstGeom>
          <a:ln w="12700">
            <a:miter lim="400000"/>
          </a:ln>
        </p:spPr>
      </p:pic>
      <p:pic>
        <p:nvPicPr>
          <p:cNvPr id="68" name="Screenshot_2015-04-22-09-17-14.png"/>
          <p:cNvPicPr/>
          <p:nvPr/>
        </p:nvPicPr>
        <p:blipFill>
          <a:blip r:embed="rId5">
            <a:extLst/>
          </a:blip>
          <a:stretch>
            <a:fillRect/>
          </a:stretch>
        </p:blipFill>
        <p:spPr>
          <a:xfrm>
            <a:off x="5228190" y="3473036"/>
            <a:ext cx="2678923" cy="4762528"/>
          </a:xfrm>
          <a:prstGeom prst="rect">
            <a:avLst/>
          </a:prstGeom>
          <a:ln w="12700">
            <a:miter lim="400000"/>
          </a:ln>
        </p:spPr>
      </p:pic>
      <p:pic>
        <p:nvPicPr>
          <p:cNvPr id="69" name="Screenshot_2015-04-22-09-17-43.png"/>
          <p:cNvPicPr/>
          <p:nvPr/>
        </p:nvPicPr>
        <p:blipFill>
          <a:blip r:embed="rId6">
            <a:extLst/>
          </a:blip>
          <a:stretch>
            <a:fillRect/>
          </a:stretch>
        </p:blipFill>
        <p:spPr>
          <a:xfrm>
            <a:off x="5228190" y="3473036"/>
            <a:ext cx="2678923" cy="4762528"/>
          </a:xfrm>
          <a:prstGeom prst="rect">
            <a:avLst/>
          </a:prstGeom>
          <a:ln w="12700">
            <a:miter lim="400000"/>
          </a:ln>
        </p:spPr>
      </p:pic>
      <p:pic>
        <p:nvPicPr>
          <p:cNvPr id="70" name="Screenshot_2015-04-22-09-17-50.png"/>
          <p:cNvPicPr/>
          <p:nvPr/>
        </p:nvPicPr>
        <p:blipFill>
          <a:blip r:embed="rId7">
            <a:extLst/>
          </a:blip>
          <a:stretch>
            <a:fillRect/>
          </a:stretch>
        </p:blipFill>
        <p:spPr>
          <a:xfrm>
            <a:off x="5228190" y="3473036"/>
            <a:ext cx="2678923" cy="4762528"/>
          </a:xfrm>
          <a:prstGeom prst="rect">
            <a:avLst/>
          </a:prstGeom>
          <a:ln w="12700">
            <a:miter lim="400000"/>
          </a:ln>
        </p:spPr>
      </p:pic>
      <p:pic>
        <p:nvPicPr>
          <p:cNvPr id="71" name="Screenshot_2015-04-22-09-17-54.png"/>
          <p:cNvPicPr/>
          <p:nvPr/>
        </p:nvPicPr>
        <p:blipFill>
          <a:blip r:embed="rId8">
            <a:extLst/>
          </a:blip>
          <a:stretch>
            <a:fillRect/>
          </a:stretch>
        </p:blipFill>
        <p:spPr>
          <a:xfrm>
            <a:off x="5228190" y="3473035"/>
            <a:ext cx="2678923" cy="476252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flip dir="r"/>
      </p:transition>
    </mc:Choice>
    <mc:Fallback>
      <p:transition xmlns:p14="http://schemas.microsoft.com/office/powerpoint/2010/main" spd="slow" advClick="1">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nodeType="afterEffect" presetClass="entr" presetSubtype="1" presetID="2" grpId="1" fill="hold">
                                  <p:stCondLst>
                                    <p:cond delay="200"/>
                                  </p:stCondLst>
                                  <p:iterate type="el" backwards="0">
                                    <p:tmAbs val="0"/>
                                  </p:iterate>
                                  <p:childTnLst>
                                    <p:set>
                                      <p:cBhvr>
                                        <p:cTn id="6" fill="hold"/>
                                        <p:tgtEl>
                                          <p:spTgt spid="66"/>
                                        </p:tgtEl>
                                        <p:attrNameLst>
                                          <p:attrName>style.visibility</p:attrName>
                                        </p:attrNameLst>
                                      </p:cBhvr>
                                      <p:to>
                                        <p:strVal val="visible"/>
                                      </p:to>
                                    </p:set>
                                    <p:anim calcmode="lin" valueType="num">
                                      <p:cBhvr>
                                        <p:cTn id="7" dur="1000" fill="hold"/>
                                        <p:tgtEl>
                                          <p:spTgt spid="66"/>
                                        </p:tgtEl>
                                        <p:attrNameLst>
                                          <p:attrName>ppt_x</p:attrName>
                                        </p:attrNameLst>
                                      </p:cBhvr>
                                      <p:tavLst>
                                        <p:tav tm="0">
                                          <p:val>
                                            <p:strVal val="#ppt_x"/>
                                          </p:val>
                                        </p:tav>
                                        <p:tav tm="100000">
                                          <p:val>
                                            <p:strVal val="#ppt_x"/>
                                          </p:val>
                                        </p:tav>
                                      </p:tavLst>
                                    </p:anim>
                                    <p:anim calcmode="lin" valueType="num">
                                      <p:cBhvr>
                                        <p:cTn id="8" dur="1000" fill="hold"/>
                                        <p:tgtEl>
                                          <p:spTgt spid="66"/>
                                        </p:tgtEl>
                                        <p:attrNameLst>
                                          <p:attrName>ppt_y</p:attrName>
                                        </p:attrNameLst>
                                      </p:cBhvr>
                                      <p:tavLst>
                                        <p:tav tm="0">
                                          <p:val>
                                            <p:strVal val="0-#ppt_h/2"/>
                                          </p:val>
                                        </p:tav>
                                        <p:tav tm="100000">
                                          <p:val>
                                            <p:strVal val="#ppt_y"/>
                                          </p:val>
                                        </p:tav>
                                      </p:tavLst>
                                    </p:anim>
                                  </p:childTnLst>
                                </p:cTn>
                              </p:par>
                            </p:childTnLst>
                          </p:cTn>
                        </p:par>
                        <p:par>
                          <p:cTn id="9" fill="hold">
                            <p:stCondLst>
                              <p:cond delay="1200"/>
                            </p:stCondLst>
                            <p:childTnLst>
                              <p:par>
                                <p:cTn id="10" nodeType="afterEffect" presetClass="entr" presetSubtype="1" presetID="2" grpId="2" fill="hold">
                                  <p:stCondLst>
                                    <p:cond delay="200"/>
                                  </p:stCondLst>
                                  <p:iterate type="el" backwards="0">
                                    <p:tmAbs val="0"/>
                                  </p:iterate>
                                  <p:childTnLst>
                                    <p:set>
                                      <p:cBhvr>
                                        <p:cTn id="11" fill="hold"/>
                                        <p:tgtEl>
                                          <p:spTgt spid="67"/>
                                        </p:tgtEl>
                                        <p:attrNameLst>
                                          <p:attrName>style.visibility</p:attrName>
                                        </p:attrNameLst>
                                      </p:cBhvr>
                                      <p:to>
                                        <p:strVal val="visible"/>
                                      </p:to>
                                    </p:set>
                                    <p:anim calcmode="lin" valueType="num">
                                      <p:cBhvr>
                                        <p:cTn id="12" dur="2000" fill="hold"/>
                                        <p:tgtEl>
                                          <p:spTgt spid="67"/>
                                        </p:tgtEl>
                                        <p:attrNameLst>
                                          <p:attrName>ppt_x</p:attrName>
                                        </p:attrNameLst>
                                      </p:cBhvr>
                                      <p:tavLst>
                                        <p:tav tm="0">
                                          <p:val>
                                            <p:strVal val="#ppt_x"/>
                                          </p:val>
                                        </p:tav>
                                        <p:tav tm="100000">
                                          <p:val>
                                            <p:strVal val="#ppt_x"/>
                                          </p:val>
                                        </p:tav>
                                      </p:tavLst>
                                    </p:anim>
                                    <p:anim calcmode="lin" valueType="num">
                                      <p:cBhvr>
                                        <p:cTn id="13" dur="2000" fill="hold"/>
                                        <p:tgtEl>
                                          <p:spTgt spid="67"/>
                                        </p:tgtEl>
                                        <p:attrNameLst>
                                          <p:attrName>ppt_y</p:attrName>
                                        </p:attrNameLst>
                                      </p:cBhvr>
                                      <p:tavLst>
                                        <p:tav tm="0">
                                          <p:val>
                                            <p:strVal val="0-#ppt_h/2"/>
                                          </p:val>
                                        </p:tav>
                                        <p:tav tm="100000">
                                          <p:val>
                                            <p:strVal val="#ppt_y"/>
                                          </p:val>
                                        </p:tav>
                                      </p:tavLst>
                                    </p:anim>
                                  </p:childTnLst>
                                </p:cTn>
                              </p:par>
                            </p:childTnLst>
                          </p:cTn>
                        </p:par>
                        <p:par>
                          <p:cTn id="14" fill="hold">
                            <p:stCondLst>
                              <p:cond delay="3400"/>
                            </p:stCondLst>
                            <p:childTnLst>
                              <p:par>
                                <p:cTn id="15" nodeType="afterEffect" presetClass="entr" presetSubtype="1" presetID="2" grpId="3" fill="hold">
                                  <p:stCondLst>
                                    <p:cond delay="200"/>
                                  </p:stCondLst>
                                  <p:iterate type="el" backwards="0">
                                    <p:tmAbs val="0"/>
                                  </p:iterate>
                                  <p:childTnLst>
                                    <p:set>
                                      <p:cBhvr>
                                        <p:cTn id="16" fill="hold"/>
                                        <p:tgtEl>
                                          <p:spTgt spid="68"/>
                                        </p:tgtEl>
                                        <p:attrNameLst>
                                          <p:attrName>style.visibility</p:attrName>
                                        </p:attrNameLst>
                                      </p:cBhvr>
                                      <p:to>
                                        <p:strVal val="visible"/>
                                      </p:to>
                                    </p:set>
                                    <p:anim calcmode="lin" valueType="num">
                                      <p:cBhvr>
                                        <p:cTn id="17" dur="2000" fill="hold"/>
                                        <p:tgtEl>
                                          <p:spTgt spid="68"/>
                                        </p:tgtEl>
                                        <p:attrNameLst>
                                          <p:attrName>ppt_x</p:attrName>
                                        </p:attrNameLst>
                                      </p:cBhvr>
                                      <p:tavLst>
                                        <p:tav tm="0">
                                          <p:val>
                                            <p:strVal val="#ppt_x"/>
                                          </p:val>
                                        </p:tav>
                                        <p:tav tm="100000">
                                          <p:val>
                                            <p:strVal val="#ppt_x"/>
                                          </p:val>
                                        </p:tav>
                                      </p:tavLst>
                                    </p:anim>
                                    <p:anim calcmode="lin" valueType="num">
                                      <p:cBhvr>
                                        <p:cTn id="18" dur="2000" fill="hold"/>
                                        <p:tgtEl>
                                          <p:spTgt spid="68"/>
                                        </p:tgtEl>
                                        <p:attrNameLst>
                                          <p:attrName>ppt_y</p:attrName>
                                        </p:attrNameLst>
                                      </p:cBhvr>
                                      <p:tavLst>
                                        <p:tav tm="0">
                                          <p:val>
                                            <p:strVal val="0-#ppt_h/2"/>
                                          </p:val>
                                        </p:tav>
                                        <p:tav tm="100000">
                                          <p:val>
                                            <p:strVal val="#ppt_y"/>
                                          </p:val>
                                        </p:tav>
                                      </p:tavLst>
                                    </p:anim>
                                  </p:childTnLst>
                                </p:cTn>
                              </p:par>
                            </p:childTnLst>
                          </p:cTn>
                        </p:par>
                        <p:par>
                          <p:cTn id="19" fill="hold">
                            <p:stCondLst>
                              <p:cond delay="5600"/>
                            </p:stCondLst>
                            <p:childTnLst>
                              <p:par>
                                <p:cTn id="20" nodeType="afterEffect" presetClass="entr" presetSubtype="1" presetID="2" grpId="4" fill="hold">
                                  <p:stCondLst>
                                    <p:cond delay="200"/>
                                  </p:stCondLst>
                                  <p:iterate type="el" backwards="0">
                                    <p:tmAbs val="0"/>
                                  </p:iterate>
                                  <p:childTnLst>
                                    <p:set>
                                      <p:cBhvr>
                                        <p:cTn id="21" fill="hold"/>
                                        <p:tgtEl>
                                          <p:spTgt spid="69"/>
                                        </p:tgtEl>
                                        <p:attrNameLst>
                                          <p:attrName>style.visibility</p:attrName>
                                        </p:attrNameLst>
                                      </p:cBhvr>
                                      <p:to>
                                        <p:strVal val="visible"/>
                                      </p:to>
                                    </p:set>
                                    <p:anim calcmode="lin" valueType="num">
                                      <p:cBhvr>
                                        <p:cTn id="22" dur="2000" fill="hold"/>
                                        <p:tgtEl>
                                          <p:spTgt spid="69"/>
                                        </p:tgtEl>
                                        <p:attrNameLst>
                                          <p:attrName>ppt_x</p:attrName>
                                        </p:attrNameLst>
                                      </p:cBhvr>
                                      <p:tavLst>
                                        <p:tav tm="0">
                                          <p:val>
                                            <p:strVal val="#ppt_x"/>
                                          </p:val>
                                        </p:tav>
                                        <p:tav tm="100000">
                                          <p:val>
                                            <p:strVal val="#ppt_x"/>
                                          </p:val>
                                        </p:tav>
                                      </p:tavLst>
                                    </p:anim>
                                    <p:anim calcmode="lin" valueType="num">
                                      <p:cBhvr>
                                        <p:cTn id="23" dur="2000" fill="hold"/>
                                        <p:tgtEl>
                                          <p:spTgt spid="69"/>
                                        </p:tgtEl>
                                        <p:attrNameLst>
                                          <p:attrName>ppt_y</p:attrName>
                                        </p:attrNameLst>
                                      </p:cBhvr>
                                      <p:tavLst>
                                        <p:tav tm="0">
                                          <p:val>
                                            <p:strVal val="0-#ppt_h/2"/>
                                          </p:val>
                                        </p:tav>
                                        <p:tav tm="100000">
                                          <p:val>
                                            <p:strVal val="#ppt_y"/>
                                          </p:val>
                                        </p:tav>
                                      </p:tavLst>
                                    </p:anim>
                                  </p:childTnLst>
                                </p:cTn>
                              </p:par>
                            </p:childTnLst>
                          </p:cTn>
                        </p:par>
                        <p:par>
                          <p:cTn id="24" fill="hold">
                            <p:stCondLst>
                              <p:cond delay="7800"/>
                            </p:stCondLst>
                            <p:childTnLst>
                              <p:par>
                                <p:cTn id="25" nodeType="afterEffect" presetClass="entr" presetSubtype="1" presetID="2" grpId="5" fill="hold">
                                  <p:stCondLst>
                                    <p:cond delay="200"/>
                                  </p:stCondLst>
                                  <p:iterate type="el" backwards="0">
                                    <p:tmAbs val="0"/>
                                  </p:iterate>
                                  <p:childTnLst>
                                    <p:set>
                                      <p:cBhvr>
                                        <p:cTn id="26" fill="hold"/>
                                        <p:tgtEl>
                                          <p:spTgt spid="70"/>
                                        </p:tgtEl>
                                        <p:attrNameLst>
                                          <p:attrName>style.visibility</p:attrName>
                                        </p:attrNameLst>
                                      </p:cBhvr>
                                      <p:to>
                                        <p:strVal val="visible"/>
                                      </p:to>
                                    </p:set>
                                    <p:anim calcmode="lin" valueType="num">
                                      <p:cBhvr>
                                        <p:cTn id="27" dur="2000" fill="hold"/>
                                        <p:tgtEl>
                                          <p:spTgt spid="70"/>
                                        </p:tgtEl>
                                        <p:attrNameLst>
                                          <p:attrName>ppt_x</p:attrName>
                                        </p:attrNameLst>
                                      </p:cBhvr>
                                      <p:tavLst>
                                        <p:tav tm="0">
                                          <p:val>
                                            <p:strVal val="#ppt_x"/>
                                          </p:val>
                                        </p:tav>
                                        <p:tav tm="100000">
                                          <p:val>
                                            <p:strVal val="#ppt_x"/>
                                          </p:val>
                                        </p:tav>
                                      </p:tavLst>
                                    </p:anim>
                                    <p:anim calcmode="lin" valueType="num">
                                      <p:cBhvr>
                                        <p:cTn id="28" dur="2000" fill="hold"/>
                                        <p:tgtEl>
                                          <p:spTgt spid="70"/>
                                        </p:tgtEl>
                                        <p:attrNameLst>
                                          <p:attrName>ppt_y</p:attrName>
                                        </p:attrNameLst>
                                      </p:cBhvr>
                                      <p:tavLst>
                                        <p:tav tm="0">
                                          <p:val>
                                            <p:strVal val="0-#ppt_h/2"/>
                                          </p:val>
                                        </p:tav>
                                        <p:tav tm="100000">
                                          <p:val>
                                            <p:strVal val="#ppt_y"/>
                                          </p:val>
                                        </p:tav>
                                      </p:tavLst>
                                    </p:anim>
                                  </p:childTnLst>
                                </p:cTn>
                              </p:par>
                            </p:childTnLst>
                          </p:cTn>
                        </p:par>
                        <p:par>
                          <p:cTn id="29" fill="hold">
                            <p:stCondLst>
                              <p:cond delay="10000"/>
                            </p:stCondLst>
                            <p:childTnLst>
                              <p:par>
                                <p:cTn id="30" nodeType="afterEffect" presetClass="entr" presetSubtype="1" presetID="2" grpId="6" fill="hold">
                                  <p:stCondLst>
                                    <p:cond delay="200"/>
                                  </p:stCondLst>
                                  <p:iterate type="el" backwards="0">
                                    <p:tmAbs val="0"/>
                                  </p:iterate>
                                  <p:childTnLst>
                                    <p:set>
                                      <p:cBhvr>
                                        <p:cTn id="31" fill="hold"/>
                                        <p:tgtEl>
                                          <p:spTgt spid="71"/>
                                        </p:tgtEl>
                                        <p:attrNameLst>
                                          <p:attrName>style.visibility</p:attrName>
                                        </p:attrNameLst>
                                      </p:cBhvr>
                                      <p:to>
                                        <p:strVal val="visible"/>
                                      </p:to>
                                    </p:set>
                                    <p:anim calcmode="lin" valueType="num">
                                      <p:cBhvr>
                                        <p:cTn id="32" dur="7750" fill="hold"/>
                                        <p:tgtEl>
                                          <p:spTgt spid="71"/>
                                        </p:tgtEl>
                                        <p:attrNameLst>
                                          <p:attrName>ppt_x</p:attrName>
                                        </p:attrNameLst>
                                      </p:cBhvr>
                                      <p:tavLst>
                                        <p:tav tm="0">
                                          <p:val>
                                            <p:strVal val="#ppt_x"/>
                                          </p:val>
                                        </p:tav>
                                        <p:tav tm="100000">
                                          <p:val>
                                            <p:strVal val="#ppt_x"/>
                                          </p:val>
                                        </p:tav>
                                      </p:tavLst>
                                    </p:anim>
                                    <p:anim calcmode="lin" valueType="num">
                                      <p:cBhvr>
                                        <p:cTn id="33" dur="7750" fill="hold"/>
                                        <p:tgtEl>
                                          <p:spTgt spid="7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7" grpId="2"/>
      <p:bldP build="whole" bldLvl="1" animBg="1" rev="0" advAuto="0" spid="69" grpId="4"/>
      <p:bldP build="whole" bldLvl="1" animBg="1" rev="0" advAuto="0" spid="70" grpId="5"/>
      <p:bldP build="whole" bldLvl="1" animBg="1" rev="0" advAuto="0" spid="71" grpId="6"/>
      <p:bldP build="whole" bldLvl="1" animBg="1" rev="0" advAuto="0" spid="68" grpId="3"/>
      <p:bldP build="whole" bldLvl="1" animBg="1" rev="0" advAuto="0" spid="66" grpId="1"/>
    </p:bldLst>
  </p:timing>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3" name="Shape 73"/>
          <p:cNvSpPr/>
          <p:nvPr>
            <p:ph type="title"/>
          </p:nvPr>
        </p:nvSpPr>
        <p:spPr>
          <a:prstGeom prst="rect">
            <a:avLst/>
          </a:prstGeom>
        </p:spPr>
        <p:txBody>
          <a:bodyPr/>
          <a:lstStyle/>
          <a:p>
            <a:pPr lvl="0">
              <a:defRPr b="0" spc="0" sz="1800">
                <a:solidFill>
                  <a:srgbClr val="000000"/>
                </a:solidFill>
              </a:defRPr>
            </a:pPr>
            <a:r>
              <a:rPr b="1" spc="-144" sz="4800">
                <a:solidFill>
                  <a:srgbClr val="EEEEEE"/>
                </a:solidFill>
              </a:rPr>
              <a:t>Future Scope</a:t>
            </a:r>
          </a:p>
        </p:txBody>
      </p:sp>
      <p:sp>
        <p:nvSpPr>
          <p:cNvPr id="74" name="Shape 74"/>
          <p:cNvSpPr/>
          <p:nvPr/>
        </p:nvSpPr>
        <p:spPr>
          <a:xfrm>
            <a:off x="621406" y="4419940"/>
            <a:ext cx="4479901" cy="67228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800">
                <a:solidFill>
                  <a:srgbClr val="EEEEEE"/>
                </a:solidFill>
              </a:rPr>
              <a:t>Server Implementation</a:t>
            </a:r>
          </a:p>
        </p:txBody>
      </p:sp>
      <p:sp>
        <p:nvSpPr>
          <p:cNvPr id="75" name="Shape 75"/>
          <p:cNvSpPr/>
          <p:nvPr/>
        </p:nvSpPr>
        <p:spPr>
          <a:xfrm>
            <a:off x="4457089" y="5245856"/>
            <a:ext cx="5083634" cy="67228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800">
                <a:solidFill>
                  <a:srgbClr val="EEEEEE"/>
                </a:solidFill>
              </a:rPr>
              <a:t>Multiple Library Approach</a:t>
            </a:r>
          </a:p>
        </p:txBody>
      </p:sp>
      <p:sp>
        <p:nvSpPr>
          <p:cNvPr id="76" name="Shape 76"/>
          <p:cNvSpPr/>
          <p:nvPr/>
        </p:nvSpPr>
        <p:spPr>
          <a:xfrm>
            <a:off x="6294225" y="3682704"/>
            <a:ext cx="5093767" cy="67228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0">
              <a:defRPr sz="1800">
                <a:solidFill>
                  <a:srgbClr val="000000"/>
                </a:solidFill>
              </a:defRPr>
            </a:pPr>
            <a:r>
              <a:rPr sz="3800">
                <a:solidFill>
                  <a:srgbClr val="EEEEEE"/>
                </a:solidFill>
              </a:rPr>
              <a:t>Global Platform for library</a:t>
            </a:r>
          </a:p>
        </p:txBody>
      </p:sp>
      <p:sp>
        <p:nvSpPr>
          <p:cNvPr id="77" name="Shape 77"/>
          <p:cNvSpPr/>
          <p:nvPr/>
        </p:nvSpPr>
        <p:spPr>
          <a:xfrm>
            <a:off x="2484952" y="6292921"/>
            <a:ext cx="1745820" cy="6846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900"/>
            </a:lvl1pPr>
          </a:lstStyle>
          <a:p>
            <a:pPr lvl="0">
              <a:defRPr sz="1800">
                <a:solidFill>
                  <a:srgbClr val="000000"/>
                </a:solidFill>
              </a:defRPr>
            </a:pPr>
            <a:r>
              <a:rPr sz="3900">
                <a:solidFill>
                  <a:srgbClr val="EEEEEE"/>
                </a:solidFill>
              </a:rPr>
              <a:t>Near Me</a:t>
            </a:r>
          </a:p>
        </p:txBody>
      </p:sp>
      <p:sp>
        <p:nvSpPr>
          <p:cNvPr id="78" name="Shape 78"/>
          <p:cNvSpPr/>
          <p:nvPr/>
        </p:nvSpPr>
        <p:spPr>
          <a:xfrm>
            <a:off x="5533552" y="7268478"/>
            <a:ext cx="6615113" cy="77139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500"/>
            </a:lvl1pPr>
          </a:lstStyle>
          <a:p>
            <a:pPr lvl="0">
              <a:defRPr sz="1800">
                <a:solidFill>
                  <a:srgbClr val="000000"/>
                </a:solidFill>
              </a:defRPr>
            </a:pPr>
            <a:r>
              <a:rPr sz="4500">
                <a:solidFill>
                  <a:srgbClr val="EEEEEE"/>
                </a:solidFill>
              </a:rPr>
              <a:t>Book Delivery and Collection</a:t>
            </a:r>
          </a:p>
        </p:txBody>
      </p:sp>
    </p:spTree>
  </p:cSld>
  <p:clrMapOvr>
    <a:masterClrMapping/>
  </p:clrMapOvr>
  <mc:AlternateContent xmlns:mc="http://schemas.openxmlformats.org/markup-compatibility/2006">
    <mc:Choice xmlns:p14="http://schemas.microsoft.com/office/powerpoint/2010/main" Requires="p14">
      <p:transition spd="slow" advClick="1">
        <p14:flip dir="r"/>
      </p:transition>
    </mc:Choice>
    <mc:Fallback>
      <p:transition xmlns:p14="http://schemas.microsoft.com/office/powerpoint/2010/main" spd="slow" advClick="1">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nodeType="afterEffect" presetClass="entr" presetSubtype="8" presetID="10" grpId="1" fill="hold">
                                  <p:stCondLst>
                                    <p:cond delay="0"/>
                                  </p:stCondLst>
                                  <p:iterate type="el" backwards="0">
                                    <p:tmAbs val="0"/>
                                  </p:iterate>
                                  <p:childTnLst>
                                    <p:set>
                                      <p:cBhvr>
                                        <p:cTn id="6" fill="hold"/>
                                        <p:tgtEl>
                                          <p:spTgt spid="74"/>
                                        </p:tgtEl>
                                        <p:attrNameLst>
                                          <p:attrName>style.visibility</p:attrName>
                                        </p:attrNameLst>
                                      </p:cBhvr>
                                      <p:to>
                                        <p:strVal val="visible"/>
                                      </p:to>
                                    </p:set>
                                    <p:animEffect filter="fade(right)" transition="in">
                                      <p:cBhvr>
                                        <p:cTn id="7" dur="2000"/>
                                        <p:tgtEl>
                                          <p:spTgt spid="74"/>
                                        </p:tgtEl>
                                      </p:cBhvr>
                                    </p:animEffect>
                                  </p:childTnLst>
                                </p:cTn>
                              </p:par>
                            </p:childTnLst>
                          </p:cTn>
                        </p:par>
                        <p:par>
                          <p:cTn id="8" fill="hold">
                            <p:stCondLst>
                              <p:cond delay="2000"/>
                            </p:stCondLst>
                            <p:childTnLst>
                              <p:par>
                                <p:cTn id="9" nodeType="afterEffect" presetClass="entr" presetSubtype="8" presetID="10" grpId="2" fill="hold">
                                  <p:stCondLst>
                                    <p:cond delay="0"/>
                                  </p:stCondLst>
                                  <p:iterate type="el" backwards="0">
                                    <p:tmAbs val="0"/>
                                  </p:iterate>
                                  <p:childTnLst>
                                    <p:set>
                                      <p:cBhvr>
                                        <p:cTn id="10" fill="hold"/>
                                        <p:tgtEl>
                                          <p:spTgt spid="76"/>
                                        </p:tgtEl>
                                        <p:attrNameLst>
                                          <p:attrName>style.visibility</p:attrName>
                                        </p:attrNameLst>
                                      </p:cBhvr>
                                      <p:to>
                                        <p:strVal val="visible"/>
                                      </p:to>
                                    </p:set>
                                    <p:animEffect filter="fade(right)" transition="in">
                                      <p:cBhvr>
                                        <p:cTn id="11" dur="2000"/>
                                        <p:tgtEl>
                                          <p:spTgt spid="76"/>
                                        </p:tgtEl>
                                      </p:cBhvr>
                                    </p:animEffect>
                                  </p:childTnLst>
                                </p:cTn>
                              </p:par>
                            </p:childTnLst>
                          </p:cTn>
                        </p:par>
                        <p:par>
                          <p:cTn id="12" fill="hold">
                            <p:stCondLst>
                              <p:cond delay="4000"/>
                            </p:stCondLst>
                            <p:childTnLst>
                              <p:par>
                                <p:cTn id="13" nodeType="afterEffect" presetClass="entr" presetSubtype="8" presetID="10" grpId="3" fill="hold">
                                  <p:stCondLst>
                                    <p:cond delay="0"/>
                                  </p:stCondLst>
                                  <p:iterate type="el" backwards="0">
                                    <p:tmAbs val="0"/>
                                  </p:iterate>
                                  <p:childTnLst>
                                    <p:set>
                                      <p:cBhvr>
                                        <p:cTn id="14" fill="hold"/>
                                        <p:tgtEl>
                                          <p:spTgt spid="75"/>
                                        </p:tgtEl>
                                        <p:attrNameLst>
                                          <p:attrName>style.visibility</p:attrName>
                                        </p:attrNameLst>
                                      </p:cBhvr>
                                      <p:to>
                                        <p:strVal val="visible"/>
                                      </p:to>
                                    </p:set>
                                    <p:animEffect filter="fade(right)" transition="in">
                                      <p:cBhvr>
                                        <p:cTn id="15" dur="2000"/>
                                        <p:tgtEl>
                                          <p:spTgt spid="75"/>
                                        </p:tgtEl>
                                      </p:cBhvr>
                                    </p:animEffect>
                                  </p:childTnLst>
                                </p:cTn>
                              </p:par>
                            </p:childTnLst>
                          </p:cTn>
                        </p:par>
                        <p:par>
                          <p:cTn id="16" fill="hold">
                            <p:stCondLst>
                              <p:cond delay="6000"/>
                            </p:stCondLst>
                            <p:childTnLst>
                              <p:par>
                                <p:cTn id="17" nodeType="afterEffect" presetClass="entr" presetSubtype="8" presetID="10" grpId="4" fill="hold">
                                  <p:stCondLst>
                                    <p:cond delay="0"/>
                                  </p:stCondLst>
                                  <p:iterate type="el" backwards="0">
                                    <p:tmAbs val="0"/>
                                  </p:iterate>
                                  <p:childTnLst>
                                    <p:set>
                                      <p:cBhvr>
                                        <p:cTn id="18" fill="hold"/>
                                        <p:tgtEl>
                                          <p:spTgt spid="77"/>
                                        </p:tgtEl>
                                        <p:attrNameLst>
                                          <p:attrName>style.visibility</p:attrName>
                                        </p:attrNameLst>
                                      </p:cBhvr>
                                      <p:to>
                                        <p:strVal val="visible"/>
                                      </p:to>
                                    </p:set>
                                    <p:animEffect filter="fade(right)" transition="in">
                                      <p:cBhvr>
                                        <p:cTn id="19" dur="2000"/>
                                        <p:tgtEl>
                                          <p:spTgt spid="77"/>
                                        </p:tgtEl>
                                      </p:cBhvr>
                                    </p:animEffect>
                                  </p:childTnLst>
                                </p:cTn>
                              </p:par>
                            </p:childTnLst>
                          </p:cTn>
                        </p:par>
                        <p:par>
                          <p:cTn id="20" fill="hold">
                            <p:stCondLst>
                              <p:cond delay="8000"/>
                            </p:stCondLst>
                            <p:childTnLst>
                              <p:par>
                                <p:cTn id="21" nodeType="afterEffect" presetClass="entr" presetSubtype="8" presetID="10" grpId="5" fill="hold">
                                  <p:stCondLst>
                                    <p:cond delay="0"/>
                                  </p:stCondLst>
                                  <p:iterate type="el" backwards="0">
                                    <p:tmAbs val="0"/>
                                  </p:iterate>
                                  <p:childTnLst>
                                    <p:set>
                                      <p:cBhvr>
                                        <p:cTn id="22" fill="hold"/>
                                        <p:tgtEl>
                                          <p:spTgt spid="78"/>
                                        </p:tgtEl>
                                        <p:attrNameLst>
                                          <p:attrName>style.visibility</p:attrName>
                                        </p:attrNameLst>
                                      </p:cBhvr>
                                      <p:to>
                                        <p:strVal val="visible"/>
                                      </p:to>
                                    </p:set>
                                    <p:animEffect filter="fade(right)" transition="in">
                                      <p:cBhvr>
                                        <p:cTn id="23" dur="2000"/>
                                        <p:tgtEl>
                                          <p:spTgt spid="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8" grpId="5"/>
      <p:bldP build="whole" bldLvl="1" animBg="1" rev="0" advAuto="0" spid="75" grpId="3"/>
      <p:bldP build="whole" bldLvl="1" animBg="1" rev="0" advAuto="0" spid="74" grpId="1"/>
      <p:bldP build="whole" bldLvl="1" animBg="1" rev="0" advAuto="0" spid="77" grpId="4"/>
      <p:bldP build="whole" bldLvl="1" animBg="1" rev="0" advAuto="0" spid="76" grpId="2"/>
    </p:bldLst>
  </p:timing>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0" name="Shape 80"/>
          <p:cNvSpPr/>
          <p:nvPr>
            <p:ph type="title"/>
          </p:nvPr>
        </p:nvSpPr>
        <p:spPr>
          <a:prstGeom prst="rect">
            <a:avLst/>
          </a:prstGeom>
        </p:spPr>
        <p:txBody>
          <a:bodyPr/>
          <a:lstStyle>
            <a:lvl1pPr>
              <a:defRPr b="0" spc="-284" sz="14200">
                <a:latin typeface="Fira Sans Medium"/>
                <a:ea typeface="Fira Sans Medium"/>
                <a:cs typeface="Fira Sans Medium"/>
                <a:sym typeface="Fira Sans Medium"/>
              </a:defRPr>
            </a:lvl1pPr>
          </a:lstStyle>
          <a:p>
            <a:pPr lvl="0">
              <a:defRPr spc="0" sz="1800">
                <a:solidFill>
                  <a:srgbClr val="000000"/>
                </a:solidFill>
              </a:defRPr>
            </a:pPr>
            <a:r>
              <a:rPr spc="-284" sz="14200">
                <a:solidFill>
                  <a:srgbClr val="EEEEEE"/>
                </a:solidFill>
              </a:rPr>
              <a:t>Thank you</a:t>
            </a:r>
          </a:p>
        </p:txBody>
      </p:sp>
      <p:sp>
        <p:nvSpPr>
          <p:cNvPr id="81" name="Shape 81"/>
          <p:cNvSpPr/>
          <p:nvPr>
            <p:ph type="body" idx="1"/>
          </p:nvPr>
        </p:nvSpPr>
        <p:spPr>
          <a:prstGeom prst="rect">
            <a:avLst/>
          </a:prstGeom>
        </p:spPr>
        <p:txBody>
          <a:bodyPr/>
          <a:lstStyle/>
          <a:p>
            <a:pPr lvl="0" defTabSz="496570">
              <a:defRPr sz="1800">
                <a:solidFill>
                  <a:srgbClr val="000000"/>
                </a:solidFill>
              </a:defRPr>
            </a:pPr>
            <a:r>
              <a:rPr sz="3825">
                <a:solidFill>
                  <a:srgbClr val="EEEEEE"/>
                </a:solidFill>
                <a:latin typeface="Fira Sans Book"/>
                <a:ea typeface="Fira Sans Book"/>
                <a:cs typeface="Fira Sans Book"/>
                <a:sym typeface="Fira Sans Book"/>
              </a:rPr>
              <a:t>B050-Dishant Kaushik</a:t>
            </a:r>
            <a:endParaRPr sz="3825">
              <a:solidFill>
                <a:srgbClr val="EEEEEE"/>
              </a:solidFill>
              <a:latin typeface="Fira Sans Book"/>
              <a:ea typeface="Fira Sans Book"/>
              <a:cs typeface="Fira Sans Book"/>
              <a:sym typeface="Fira Sans Book"/>
            </a:endParaRPr>
          </a:p>
          <a:p>
            <a:pPr lvl="0" defTabSz="496570">
              <a:defRPr sz="1800">
                <a:solidFill>
                  <a:srgbClr val="000000"/>
                </a:solidFill>
              </a:defRPr>
            </a:pPr>
            <a:r>
              <a:rPr sz="3825">
                <a:solidFill>
                  <a:srgbClr val="EEEEEE"/>
                </a:solidFill>
                <a:latin typeface="Fira Sans Book"/>
                <a:ea typeface="Fira Sans Book"/>
                <a:cs typeface="Fira Sans Book"/>
                <a:sym typeface="Fira Sans Book"/>
              </a:rPr>
              <a:t>B048-Zoher Kachwala</a:t>
            </a:r>
            <a:endParaRPr sz="3825">
              <a:solidFill>
                <a:srgbClr val="EEEEEE"/>
              </a:solidFill>
              <a:latin typeface="Fira Sans Book"/>
              <a:ea typeface="Fira Sans Book"/>
              <a:cs typeface="Fira Sans Book"/>
              <a:sym typeface="Fira Sans Book"/>
            </a:endParaRPr>
          </a:p>
          <a:p>
            <a:pPr lvl="0" defTabSz="496570">
              <a:defRPr sz="1800">
                <a:solidFill>
                  <a:srgbClr val="000000"/>
                </a:solidFill>
              </a:defRPr>
            </a:pPr>
            <a:r>
              <a:rPr sz="3825">
                <a:solidFill>
                  <a:srgbClr val="EEEEEE"/>
                </a:solidFill>
                <a:latin typeface="Fira Sans Book"/>
                <a:ea typeface="Fira Sans Book"/>
                <a:cs typeface="Fira Sans Book"/>
                <a:sym typeface="Fira Sans Book"/>
              </a:rPr>
              <a:t>B056-Aayush Sharma</a:t>
            </a:r>
          </a:p>
        </p:txBody>
      </p:sp>
    </p:spTree>
  </p:cSld>
  <p:clrMapOvr>
    <a:masterClrMapping/>
  </p:clrMapOvr>
  <mc:AlternateContent xmlns:mc="http://schemas.openxmlformats.org/markup-compatibility/2006">
    <mc:Choice xmlns:p14="http://schemas.microsoft.com/office/powerpoint/2010/main" Requires="p14">
      <p:transition spd="slow" advClick="1">
        <p14:warp dir="in"/>
      </p:transition>
    </mc:Choice>
    <mc:Fallback>
      <p:transition xmlns:p14="http://schemas.microsoft.com/office/powerpoint/2010/main" spd="slow" advClick="1">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nodeType="afterEffect" presetClass="entr" presetSubtype="2" presetID="10" grpId="1" fill="hold">
                                  <p:stCondLst>
                                    <p:cond delay="0"/>
                                  </p:stCondLst>
                                  <p:iterate type="el" backwards="0">
                                    <p:tmAbs val="0"/>
                                  </p:iterate>
                                  <p:childTnLst>
                                    <p:set>
                                      <p:cBhvr>
                                        <p:cTn id="6" fill="hold"/>
                                        <p:tgtEl>
                                          <p:spTgt spid="80"/>
                                        </p:tgtEl>
                                        <p:attrNameLst>
                                          <p:attrName>style.visibility</p:attrName>
                                        </p:attrNameLst>
                                      </p:cBhvr>
                                      <p:to>
                                        <p:strVal val="visible"/>
                                      </p:to>
                                    </p:set>
                                    <p:animEffect filter="fade(left)" transition="in">
                                      <p:cBhvr>
                                        <p:cTn id="7" dur="1500"/>
                                        <p:tgtEl>
                                          <p:spTgt spid="80"/>
                                        </p:tgtEl>
                                      </p:cBhvr>
                                    </p:animEffect>
                                  </p:childTnLst>
                                </p:cTn>
                              </p:par>
                            </p:childTnLst>
                          </p:cTn>
                        </p:par>
                        <p:par>
                          <p:cTn id="8" fill="hold">
                            <p:stCondLst>
                              <p:cond delay="1500"/>
                            </p:stCondLst>
                            <p:childTnLst>
                              <p:par>
                                <p:cTn id="9" nodeType="afterEffect" presetClass="entr" presetSubtype="32" presetID="23" grpId="2" fill="hold">
                                  <p:stCondLst>
                                    <p:cond delay="0"/>
                                  </p:stCondLst>
                                  <p:iterate type="el" backwards="0">
                                    <p:tmAbs val="0"/>
                                  </p:iterate>
                                  <p:childTnLst>
                                    <p:set>
                                      <p:cBhvr>
                                        <p:cTn id="10" fill="hold"/>
                                        <p:tgtEl>
                                          <p:spTgt spid="81"/>
                                        </p:tgtEl>
                                        <p:attrNameLst>
                                          <p:attrName>style.visibility</p:attrName>
                                        </p:attrNameLst>
                                      </p:cBhvr>
                                      <p:to>
                                        <p:strVal val="visible"/>
                                      </p:to>
                                    </p:set>
                                    <p:anim calcmode="lin" valueType="num">
                                      <p:cBhvr>
                                        <p:cTn id="11" dur="2500" fill="hold"/>
                                        <p:tgtEl>
                                          <p:spTgt spid="81"/>
                                        </p:tgtEl>
                                        <p:attrNameLst>
                                          <p:attrName>ppt_w</p:attrName>
                                        </p:attrNameLst>
                                      </p:cBhvr>
                                      <p:tavLst>
                                        <p:tav tm="0">
                                          <p:val>
                                            <p:fltVal val="0"/>
                                          </p:val>
                                        </p:tav>
                                        <p:tav tm="100000">
                                          <p:val>
                                            <p:strVal val="#ppt_w"/>
                                          </p:val>
                                        </p:tav>
                                      </p:tavLst>
                                    </p:anim>
                                    <p:anim calcmode="lin" valueType="num">
                                      <p:cBhvr>
                                        <p:cTn id="12" dur="2500" fill="hold"/>
                                        <p:tgtEl>
                                          <p:spTgt spid="8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0" grpId="1"/>
      <p:bldP build="whole" bldLvl="1" animBg="1" rev="0" advAuto="0" spid="81" grpId="2"/>
    </p:bldLst>
  </p:timing>
</p:sld>
</file>

<file path=ppt/theme/_rels/theme1.xml.rels><?xml version="1.0" encoding="UTF-8" standalone="yes"?><Relationships xmlns="http://schemas.openxmlformats.org/package/2006/relationships"><Relationship Id="rId1" Type="http://schemas.openxmlformats.org/officeDocument/2006/relationships/image" Target="../media/image2.png"/></Relationships>

</file>

<file path=ppt/theme/_rels/theme2.xml.rels><?xml version="1.0" encoding="UTF-8" standalone="yes"?><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New_Template6">
  <a:themeElements>
    <a:clrScheme name="New_Template6">
      <a:dk1>
        <a:srgbClr val="000000"/>
      </a:dk1>
      <a:lt1>
        <a:srgbClr val="EEEEEE"/>
      </a:lt1>
      <a:dk2>
        <a:srgbClr val="3E4044"/>
      </a:dk2>
      <a:lt2>
        <a:srgbClr val="DCDDE0"/>
      </a:lt2>
      <a:accent1>
        <a:srgbClr val="0AB8BF"/>
      </a:accent1>
      <a:accent2>
        <a:srgbClr val="82B21C"/>
      </a:accent2>
      <a:accent3>
        <a:srgbClr val="E6A629"/>
      </a:accent3>
      <a:accent4>
        <a:srgbClr val="E86F1B"/>
      </a:accent4>
      <a:accent5>
        <a:srgbClr val="C4411D"/>
      </a:accent5>
      <a:accent6>
        <a:srgbClr val="795B8C"/>
      </a:accent6>
      <a:hlink>
        <a:srgbClr val="0000FF"/>
      </a:hlink>
      <a:folHlink>
        <a:srgbClr val="FF00FF"/>
      </a:folHlink>
    </a:clrScheme>
    <a:fontScheme name="New_Template6">
      <a:majorFont>
        <a:latin typeface="Superclarendon"/>
        <a:ea typeface="Superclarendon"/>
        <a:cs typeface="Superclarendon"/>
      </a:majorFont>
      <a:minorFont>
        <a:latin typeface="Superclarendon"/>
        <a:ea typeface="Superclarendon"/>
        <a:cs typeface="Superclarendon"/>
      </a:minorFont>
    </a:fontScheme>
    <a:fmtScheme name="New_Template6">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000" u="none" kumimoji="0" normalizeH="0">
            <a:ln>
              <a:noFill/>
            </a:ln>
            <a:solidFill>
              <a:srgbClr val="EEEEEE"/>
            </a:solidFill>
            <a:effectLst>
              <a:outerShdw sx="100000" sy="100000" kx="0" ky="0" algn="b" rotWithShape="0" blurRad="25400" dist="25400" dir="2388334">
                <a:srgbClr val="000000">
                  <a:alpha val="79310"/>
                </a:srgbClr>
              </a:outerShdw>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a:noFill/>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8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6">
  <a:themeElements>
    <a:clrScheme name="New_Template6">
      <a:dk1>
        <a:srgbClr val="000000"/>
      </a:dk1>
      <a:lt1>
        <a:srgbClr val="FFFFFF"/>
      </a:lt1>
      <a:dk2>
        <a:srgbClr val="3E4044"/>
      </a:dk2>
      <a:lt2>
        <a:srgbClr val="DCDDE0"/>
      </a:lt2>
      <a:accent1>
        <a:srgbClr val="0AB8BF"/>
      </a:accent1>
      <a:accent2>
        <a:srgbClr val="82B21C"/>
      </a:accent2>
      <a:accent3>
        <a:srgbClr val="E6A629"/>
      </a:accent3>
      <a:accent4>
        <a:srgbClr val="E86F1B"/>
      </a:accent4>
      <a:accent5>
        <a:srgbClr val="C4411D"/>
      </a:accent5>
      <a:accent6>
        <a:srgbClr val="795B8C"/>
      </a:accent6>
      <a:hlink>
        <a:srgbClr val="0000FF"/>
      </a:hlink>
      <a:folHlink>
        <a:srgbClr val="FF00FF"/>
      </a:folHlink>
    </a:clrScheme>
    <a:fontScheme name="New_Template6">
      <a:majorFont>
        <a:latin typeface="Superclarendon"/>
        <a:ea typeface="Superclarendon"/>
        <a:cs typeface="Superclarendon"/>
      </a:majorFont>
      <a:minorFont>
        <a:latin typeface="Superclarendon"/>
        <a:ea typeface="Superclarendon"/>
        <a:cs typeface="Superclarendon"/>
      </a:minorFont>
    </a:fontScheme>
    <a:fmtScheme name="New_Template6">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000" u="none" kumimoji="0" normalizeH="0">
            <a:ln>
              <a:noFill/>
            </a:ln>
            <a:solidFill>
              <a:srgbClr val="EEEEEE"/>
            </a:solidFill>
            <a:effectLst>
              <a:outerShdw sx="100000" sy="100000" kx="0" ky="0" algn="b" rotWithShape="0" blurRad="25400" dist="25400" dir="2388334">
                <a:srgbClr val="000000">
                  <a:alpha val="79310"/>
                </a:srgbClr>
              </a:outerShdw>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a:noFill/>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800" u="none" kumimoji="0" normalizeH="0">
            <a:ln>
              <a:noFill/>
            </a:ln>
            <a:solidFill>
              <a:srgbClr val="EEEEEE"/>
            </a:solidFill>
            <a:effectLst/>
            <a:uFillTx/>
            <a:latin typeface="Helvetica Neue Bold Condensed"/>
            <a:ea typeface="Helvetica Neue Bold Condensed"/>
            <a:cs typeface="Helvetica Neue Bold Condensed"/>
            <a:sym typeface="Helvetica Neue Bold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